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6" r:id="rId3"/>
    <p:sldId id="297" r:id="rId4"/>
    <p:sldId id="298" r:id="rId5"/>
    <p:sldId id="299" r:id="rId6"/>
    <p:sldId id="303" r:id="rId7"/>
    <p:sldId id="304" r:id="rId8"/>
    <p:sldId id="305" r:id="rId9"/>
    <p:sldId id="306" r:id="rId10"/>
    <p:sldId id="307" r:id="rId11"/>
    <p:sldId id="300" r:id="rId12"/>
    <p:sldId id="259" r:id="rId13"/>
    <p:sldId id="301" r:id="rId14"/>
    <p:sldId id="302" r:id="rId15"/>
    <p:sldId id="310" r:id="rId16"/>
    <p:sldId id="309" r:id="rId17"/>
    <p:sldId id="311" r:id="rId18"/>
  </p:sldIdLst>
  <p:sldSz cx="9144000" cy="5143500" type="screen16x9"/>
  <p:notesSz cx="6858000" cy="9144000"/>
  <p:embeddedFontLst>
    <p:embeddedFont>
      <p:font typeface="Krona One" panose="020B0604020202020204" charset="0"/>
      <p:regular r:id="rId21"/>
    </p:embeddedFont>
    <p:embeddedFont>
      <p:font typeface="Nunito Light" pitchFamily="2" charset="0"/>
      <p:regular r:id="rId22"/>
      <p:italic r:id="rId23"/>
    </p:embeddedFont>
    <p:embeddedFont>
      <p:font typeface="PT Sans" panose="020B05030202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F6E141-1EBC-418D-8F9E-61D0CA6DA473}">
  <a:tblStyle styleId="{80F6E141-1EBC-418D-8F9E-61D0CA6DA4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B086CE-61C2-4220-BE57-510B3E6A61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437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3DF9656-0C28-A066-4DCE-838907A2FB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5EC4A6-011F-B295-8C73-999C5E8C01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9F73C-855A-4552-83B2-7BFD197B4A0B}" type="datetimeFigureOut">
              <a:rPr lang="fr-FR" smtClean="0"/>
              <a:t>25/04/2024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8E9D39-6658-3882-2611-647CBD29A4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944E4-39DC-E018-CF16-7E96522B5A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12CCD-8C3F-495B-A435-9C8AFA7086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2171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072105b5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072105b5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5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55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647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62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8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7275" y="1618475"/>
            <a:ext cx="7089600" cy="14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185075"/>
            <a:ext cx="4528800" cy="3897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13950" y="43325"/>
            <a:ext cx="5023300" cy="2893700"/>
            <a:chOff x="-313950" y="43325"/>
            <a:chExt cx="5023300" cy="2893700"/>
          </a:xfrm>
        </p:grpSpPr>
        <p:sp>
          <p:nvSpPr>
            <p:cNvPr id="12" name="Google Shape;12;p2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9525" y="27567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15;p2"/>
            <p:cNvCxnSpPr>
              <a:stCxn id="14" idx="7"/>
            </p:cNvCxnSpPr>
            <p:nvPr/>
          </p:nvCxnSpPr>
          <p:spPr>
            <a:xfrm rot="-5400000">
              <a:off x="-17879" y="2103629"/>
              <a:ext cx="1180800" cy="178200"/>
            </a:xfrm>
            <a:prstGeom prst="curvedConnector3">
              <a:avLst>
                <a:gd name="adj1" fmla="val 5111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>
              <a:endCxn id="12" idx="4"/>
            </p:cNvCxnSpPr>
            <p:nvPr/>
          </p:nvCxnSpPr>
          <p:spPr>
            <a:xfrm rot="5400000" flipH="1">
              <a:off x="129250" y="8141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>
              <a:stCxn id="12" idx="6"/>
              <a:endCxn id="13" idx="2"/>
            </p:cNvCxnSpPr>
            <p:nvPr/>
          </p:nvCxnSpPr>
          <p:spPr>
            <a:xfrm rot="10800000" flipH="1">
              <a:off x="397450" y="2303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>
              <a:stCxn id="13" idx="6"/>
              <a:endCxn id="19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22;p2"/>
            <p:cNvCxnSpPr>
              <a:endCxn id="23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4" name="Google Shape;24;p2"/>
            <p:cNvCxnSpPr>
              <a:stCxn id="13" idx="2"/>
              <a:endCxn id="23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5" name="Google Shape;25;p2"/>
            <p:cNvCxnSpPr>
              <a:endCxn id="19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6" name="Google Shape;26;p2"/>
            <p:cNvCxnSpPr>
              <a:stCxn id="19" idx="7"/>
              <a:endCxn id="20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7" name="Google Shape;27;p2"/>
            <p:cNvCxnSpPr>
              <a:stCxn id="20" idx="6"/>
              <a:endCxn id="28" idx="1"/>
            </p:cNvCxnSpPr>
            <p:nvPr/>
          </p:nvCxnSpPr>
          <p:spPr>
            <a:xfrm rot="10800000" flipH="1">
              <a:off x="3332875" y="16220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29" name="Google Shape;29;p2"/>
            <p:cNvCxnSpPr>
              <a:stCxn id="28" idx="4"/>
              <a:endCxn id="21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0" name="Google Shape;30;p2"/>
            <p:cNvCxnSpPr>
              <a:stCxn id="21" idx="2"/>
              <a:endCxn id="13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1" name="Google Shape;31;p2"/>
            <p:cNvCxnSpPr>
              <a:stCxn id="20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name="adj1" fmla="val 5087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32" name="Google Shape;32;p2"/>
            <p:cNvCxnSpPr/>
            <p:nvPr/>
          </p:nvCxnSpPr>
          <p:spPr>
            <a:xfrm rot="5400000">
              <a:off x="-9912" y="1359499"/>
              <a:ext cx="375600" cy="786300"/>
            </a:xfrm>
            <a:prstGeom prst="curvedConnector3">
              <a:avLst>
                <a:gd name="adj1" fmla="val 5274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>
              <a:endCxn id="14" idx="2"/>
            </p:cNvCxnSpPr>
            <p:nvPr/>
          </p:nvCxnSpPr>
          <p:spPr>
            <a:xfrm rot="-5400000" flipH="1">
              <a:off x="-367075" y="21502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>
              <a:stCxn id="13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35" name="Google Shape;35;p2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41;p2"/>
          <p:cNvGrpSpPr/>
          <p:nvPr/>
        </p:nvGrpSpPr>
        <p:grpSpPr>
          <a:xfrm>
            <a:off x="2901550" y="3411475"/>
            <a:ext cx="6182575" cy="2052725"/>
            <a:chOff x="2901550" y="3411475"/>
            <a:chExt cx="6182575" cy="2052725"/>
          </a:xfrm>
        </p:grpSpPr>
        <p:sp>
          <p:nvSpPr>
            <p:cNvPr id="42" name="Google Shape;42;p2"/>
            <p:cNvSpPr/>
            <p:nvPr/>
          </p:nvSpPr>
          <p:spPr>
            <a:xfrm>
              <a:off x="8293625" y="42998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398450" y="50404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44;p2"/>
            <p:cNvCxnSpPr>
              <a:stCxn id="45" idx="7"/>
              <a:endCxn id="46" idx="2"/>
            </p:cNvCxnSpPr>
            <p:nvPr/>
          </p:nvCxnSpPr>
          <p:spPr>
            <a:xfrm rot="-5400000" flipH="1">
              <a:off x="4864879" y="4180621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>
              <a:stCxn id="46" idx="6"/>
              <a:endCxn id="48" idx="2"/>
            </p:cNvCxnSpPr>
            <p:nvPr/>
          </p:nvCxnSpPr>
          <p:spPr>
            <a:xfrm rot="10800000" flipH="1">
              <a:off x="5631700" y="4400525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>
              <a:stCxn id="48" idx="6"/>
              <a:endCxn id="43" idx="2"/>
            </p:cNvCxnSpPr>
            <p:nvPr/>
          </p:nvCxnSpPr>
          <p:spPr>
            <a:xfrm>
              <a:off x="6518500" y="440038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>
              <a:stCxn id="43" idx="6"/>
              <a:endCxn id="42" idx="2"/>
            </p:cNvCxnSpPr>
            <p:nvPr/>
          </p:nvCxnSpPr>
          <p:spPr>
            <a:xfrm rot="10800000" flipH="1">
              <a:off x="7578750" y="43899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6" name="Google Shape;46;p2"/>
            <p:cNvSpPr/>
            <p:nvPr/>
          </p:nvSpPr>
          <p:spPr>
            <a:xfrm>
              <a:off x="5515900" y="47737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09825" y="49216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462950" y="42416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" name="Google Shape;53;p2"/>
            <p:cNvCxnSpPr>
              <a:stCxn id="54" idx="6"/>
              <a:endCxn id="55" idx="6"/>
            </p:cNvCxnSpPr>
            <p:nvPr/>
          </p:nvCxnSpPr>
          <p:spPr>
            <a:xfrm flipH="1">
              <a:off x="8863925" y="3551275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>
              <a:stCxn id="55" idx="0"/>
              <a:endCxn id="42" idx="6"/>
            </p:cNvCxnSpPr>
            <p:nvPr/>
          </p:nvCxnSpPr>
          <p:spPr>
            <a:xfrm rot="5400000" flipH="1">
              <a:off x="8374125" y="4489800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>
              <a:stCxn id="42" idx="0"/>
              <a:endCxn id="52" idx="0"/>
            </p:cNvCxnSpPr>
            <p:nvPr/>
          </p:nvCxnSpPr>
          <p:spPr>
            <a:xfrm rot="5400000" flipH="1">
              <a:off x="7923275" y="3839350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>
              <a:stCxn id="42" idx="0"/>
              <a:endCxn id="54" idx="2"/>
            </p:cNvCxnSpPr>
            <p:nvPr/>
          </p:nvCxnSpPr>
          <p:spPr>
            <a:xfrm rot="-5400000">
              <a:off x="8219975" y="3715150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>
              <a:stCxn id="45" idx="4"/>
              <a:endCxn id="43" idx="4"/>
            </p:cNvCxnSpPr>
            <p:nvPr/>
          </p:nvCxnSpPr>
          <p:spPr>
            <a:xfrm rot="-5400000" flipH="1">
              <a:off x="5726625" y="3458675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>
              <a:stCxn id="43" idx="5"/>
              <a:endCxn id="55" idx="4"/>
            </p:cNvCxnSpPr>
            <p:nvPr/>
          </p:nvCxnSpPr>
          <p:spPr>
            <a:xfrm rot="-5400000">
              <a:off x="8100596" y="4527308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1" name="Google Shape;61;p2"/>
            <p:cNvGrpSpPr/>
            <p:nvPr/>
          </p:nvGrpSpPr>
          <p:grpSpPr>
            <a:xfrm>
              <a:off x="6238900" y="4260588"/>
              <a:ext cx="279600" cy="279600"/>
              <a:chOff x="6238800" y="4370675"/>
              <a:chExt cx="279600" cy="279600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8804525" y="3411475"/>
              <a:ext cx="279600" cy="279600"/>
              <a:chOff x="8804525" y="3411475"/>
              <a:chExt cx="279600" cy="27960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4074075" y="4691825"/>
              <a:ext cx="279600" cy="279600"/>
              <a:chOff x="4074075" y="4691825"/>
              <a:chExt cx="279600" cy="279600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2"/>
            <p:cNvSpPr/>
            <p:nvPr/>
          </p:nvSpPr>
          <p:spPr>
            <a:xfrm>
              <a:off x="8671575" y="4883400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192013" y="3804375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68" name="Google Shape;68;p2"/>
            <p:cNvCxnSpPr/>
            <p:nvPr/>
          </p:nvCxnSpPr>
          <p:spPr>
            <a:xfrm rot="-5400000" flipH="1">
              <a:off x="5578625" y="4903200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2"/>
            <p:cNvCxnSpPr/>
            <p:nvPr/>
          </p:nvCxnSpPr>
          <p:spPr>
            <a:xfrm rot="10800000">
              <a:off x="2901550" y="4524625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70" name="Google Shape;70;p2"/>
          <p:cNvSpPr/>
          <p:nvPr/>
        </p:nvSpPr>
        <p:spPr>
          <a:xfrm>
            <a:off x="8326525" y="1061975"/>
            <a:ext cx="1010100" cy="1010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7552350" y="-183100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896150" y="4429475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-266825" y="3540025"/>
            <a:ext cx="1027200" cy="1027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1122575" y="1211363"/>
            <a:ext cx="34947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1"/>
          </p:nvPr>
        </p:nvSpPr>
        <p:spPr>
          <a:xfrm>
            <a:off x="1122575" y="2092538"/>
            <a:ext cx="3494700" cy="1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>
            <a:spLocks noGrp="1"/>
          </p:cNvSpPr>
          <p:nvPr>
            <p:ph type="pic" idx="2"/>
          </p:nvPr>
        </p:nvSpPr>
        <p:spPr>
          <a:xfrm>
            <a:off x="5506050" y="1203300"/>
            <a:ext cx="2736900" cy="2736900"/>
          </a:xfrm>
          <a:prstGeom prst="ellipse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30000"/>
              </a:schemeClr>
            </a:outerShdw>
          </a:effectLst>
        </p:spPr>
      </p:sp>
      <p:sp>
        <p:nvSpPr>
          <p:cNvPr id="147" name="Google Shape;147;p7"/>
          <p:cNvSpPr/>
          <p:nvPr/>
        </p:nvSpPr>
        <p:spPr>
          <a:xfrm>
            <a:off x="-710750" y="3940200"/>
            <a:ext cx="1078500" cy="1078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794875" y="-475025"/>
            <a:ext cx="891900" cy="891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82138" y="4168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1325625" y="45061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4731025" y="3997250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3666563" y="4426850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4"/>
          <p:cNvGrpSpPr/>
          <p:nvPr/>
        </p:nvGrpSpPr>
        <p:grpSpPr>
          <a:xfrm>
            <a:off x="-313950" y="169925"/>
            <a:ext cx="2800500" cy="2893700"/>
            <a:chOff x="-313950" y="169925"/>
            <a:chExt cx="2800500" cy="2893700"/>
          </a:xfrm>
        </p:grpSpPr>
        <p:sp>
          <p:nvSpPr>
            <p:cNvPr id="517" name="Google Shape;517;p24"/>
            <p:cNvSpPr/>
            <p:nvPr/>
          </p:nvSpPr>
          <p:spPr>
            <a:xfrm>
              <a:off x="217150" y="5823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645550" y="2666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329525" y="28833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0" name="Google Shape;520;p24"/>
            <p:cNvCxnSpPr>
              <a:stCxn id="519" idx="7"/>
            </p:cNvCxnSpPr>
            <p:nvPr/>
          </p:nvCxnSpPr>
          <p:spPr>
            <a:xfrm rot="-5400000">
              <a:off x="-17879" y="2230229"/>
              <a:ext cx="1180800" cy="178200"/>
            </a:xfrm>
            <a:prstGeom prst="curvedConnector3">
              <a:avLst>
                <a:gd name="adj1" fmla="val 5111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24"/>
            <p:cNvCxnSpPr>
              <a:endCxn id="517" idx="4"/>
            </p:cNvCxnSpPr>
            <p:nvPr/>
          </p:nvCxnSpPr>
          <p:spPr>
            <a:xfrm rot="5400000" flipH="1">
              <a:off x="129250" y="9407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24"/>
            <p:cNvCxnSpPr>
              <a:stCxn id="517" idx="6"/>
              <a:endCxn id="518" idx="2"/>
            </p:cNvCxnSpPr>
            <p:nvPr/>
          </p:nvCxnSpPr>
          <p:spPr>
            <a:xfrm rot="10800000" flipH="1">
              <a:off x="397450" y="3569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24"/>
            <p:cNvCxnSpPr>
              <a:stCxn id="518" idx="6"/>
              <a:endCxn id="524" idx="0"/>
            </p:cNvCxnSpPr>
            <p:nvPr/>
          </p:nvCxnSpPr>
          <p:spPr>
            <a:xfrm>
              <a:off x="1825850" y="3568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24"/>
            <p:cNvCxnSpPr>
              <a:endCxn id="526" idx="2"/>
            </p:cNvCxnSpPr>
            <p:nvPr/>
          </p:nvCxnSpPr>
          <p:spPr>
            <a:xfrm rot="-5400000">
              <a:off x="-842250" y="7943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7" name="Google Shape;527;p24"/>
            <p:cNvCxnSpPr>
              <a:stCxn id="518" idx="2"/>
              <a:endCxn id="526" idx="6"/>
            </p:cNvCxnSpPr>
            <p:nvPr/>
          </p:nvCxnSpPr>
          <p:spPr>
            <a:xfrm rot="10800000">
              <a:off x="663650" y="2662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8" name="Google Shape;528;p24"/>
            <p:cNvCxnSpPr>
              <a:endCxn id="524" idx="3"/>
            </p:cNvCxnSpPr>
            <p:nvPr/>
          </p:nvCxnSpPr>
          <p:spPr>
            <a:xfrm>
              <a:off x="674696" y="8687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529" name="Google Shape;529;p24"/>
            <p:cNvCxnSpPr/>
            <p:nvPr/>
          </p:nvCxnSpPr>
          <p:spPr>
            <a:xfrm flipH="1">
              <a:off x="-215262" y="1691449"/>
              <a:ext cx="786300" cy="375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24"/>
            <p:cNvCxnSpPr>
              <a:endCxn id="519" idx="2"/>
            </p:cNvCxnSpPr>
            <p:nvPr/>
          </p:nvCxnSpPr>
          <p:spPr>
            <a:xfrm rot="-5400000" flipH="1">
              <a:off x="-367075" y="2276875"/>
              <a:ext cx="807600" cy="585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24"/>
            <p:cNvCxnSpPr>
              <a:stCxn id="518" idx="4"/>
            </p:cNvCxnSpPr>
            <p:nvPr/>
          </p:nvCxnSpPr>
          <p:spPr>
            <a:xfrm rot="5400000">
              <a:off x="765950" y="8344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32" name="Google Shape;532;p24"/>
            <p:cNvGrpSpPr/>
            <p:nvPr/>
          </p:nvGrpSpPr>
          <p:grpSpPr>
            <a:xfrm>
              <a:off x="2206950" y="823600"/>
              <a:ext cx="279600" cy="279600"/>
              <a:chOff x="2206950" y="697000"/>
              <a:chExt cx="279600" cy="279600"/>
            </a:xfrm>
          </p:grpSpPr>
          <p:sp>
            <p:nvSpPr>
              <p:cNvPr id="533" name="Google Shape;533;p24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4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24"/>
            <p:cNvGrpSpPr/>
            <p:nvPr/>
          </p:nvGrpSpPr>
          <p:grpSpPr>
            <a:xfrm>
              <a:off x="471450" y="169925"/>
              <a:ext cx="192300" cy="192300"/>
              <a:chOff x="471450" y="43325"/>
              <a:chExt cx="192300" cy="192300"/>
            </a:xfrm>
          </p:grpSpPr>
          <p:sp>
            <p:nvSpPr>
              <p:cNvPr id="535" name="Google Shape;535;p24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6" name="Google Shape;536;p24"/>
          <p:cNvGrpSpPr/>
          <p:nvPr/>
        </p:nvGrpSpPr>
        <p:grpSpPr>
          <a:xfrm>
            <a:off x="2901550" y="-253988"/>
            <a:ext cx="6182575" cy="2052725"/>
            <a:chOff x="2901550" y="-253988"/>
            <a:chExt cx="6182575" cy="2052725"/>
          </a:xfrm>
        </p:grpSpPr>
        <p:sp>
          <p:nvSpPr>
            <p:cNvPr id="537" name="Google Shape;537;p24"/>
            <p:cNvSpPr/>
            <p:nvPr/>
          </p:nvSpPr>
          <p:spPr>
            <a:xfrm rot="10800000" flipH="1">
              <a:off x="8293625" y="730062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 rot="10800000" flipH="1">
              <a:off x="7398450" y="-10551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9" name="Google Shape;539;p24"/>
            <p:cNvCxnSpPr>
              <a:stCxn id="540" idx="7"/>
              <a:endCxn id="541" idx="2"/>
            </p:cNvCxnSpPr>
            <p:nvPr/>
          </p:nvCxnSpPr>
          <p:spPr>
            <a:xfrm rot="-5400000">
              <a:off x="4864879" y="-173710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4"/>
            <p:cNvCxnSpPr>
              <a:stCxn id="541" idx="6"/>
              <a:endCxn id="543" idx="2"/>
            </p:cNvCxnSpPr>
            <p:nvPr/>
          </p:nvCxnSpPr>
          <p:spPr>
            <a:xfrm>
              <a:off x="5631700" y="378587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4"/>
            <p:cNvCxnSpPr>
              <a:stCxn id="543" idx="6"/>
              <a:endCxn id="538" idx="2"/>
            </p:cNvCxnSpPr>
            <p:nvPr/>
          </p:nvCxnSpPr>
          <p:spPr>
            <a:xfrm rot="10800000" flipH="1">
              <a:off x="6518500" y="79624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4"/>
            <p:cNvCxnSpPr>
              <a:stCxn id="538" idx="6"/>
              <a:endCxn id="537" idx="2"/>
            </p:cNvCxnSpPr>
            <p:nvPr/>
          </p:nvCxnSpPr>
          <p:spPr>
            <a:xfrm>
              <a:off x="7578750" y="79599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41" name="Google Shape;541;p24"/>
            <p:cNvSpPr/>
            <p:nvPr/>
          </p:nvSpPr>
          <p:spPr>
            <a:xfrm rot="10800000" flipH="1">
              <a:off x="5515900" y="32068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 rot="10800000" flipH="1">
              <a:off x="8709825" y="172762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 rot="10800000" flipH="1">
              <a:off x="7462950" y="852737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8" name="Google Shape;548;p24"/>
            <p:cNvCxnSpPr>
              <a:stCxn id="549" idx="6"/>
              <a:endCxn id="550" idx="6"/>
            </p:cNvCxnSpPr>
            <p:nvPr/>
          </p:nvCxnSpPr>
          <p:spPr>
            <a:xfrm rot="10800000">
              <a:off x="8863925" y="230637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24"/>
            <p:cNvCxnSpPr>
              <a:stCxn id="550" idx="0"/>
              <a:endCxn id="537" idx="6"/>
            </p:cNvCxnSpPr>
            <p:nvPr/>
          </p:nvCxnSpPr>
          <p:spPr>
            <a:xfrm rot="5400000">
              <a:off x="8374125" y="426712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24"/>
            <p:cNvCxnSpPr>
              <a:stCxn id="537" idx="0"/>
              <a:endCxn id="547" idx="0"/>
            </p:cNvCxnSpPr>
            <p:nvPr/>
          </p:nvCxnSpPr>
          <p:spPr>
            <a:xfrm rot="5400000">
              <a:off x="7923275" y="508062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4"/>
            <p:cNvCxnSpPr>
              <a:stCxn id="537" idx="0"/>
              <a:endCxn id="549" idx="2"/>
            </p:cNvCxnSpPr>
            <p:nvPr/>
          </p:nvCxnSpPr>
          <p:spPr>
            <a:xfrm rot="-5400000" flipH="1">
              <a:off x="8219975" y="1074162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4"/>
            <p:cNvCxnSpPr>
              <a:stCxn id="540" idx="4"/>
              <a:endCxn id="538" idx="4"/>
            </p:cNvCxnSpPr>
            <p:nvPr/>
          </p:nvCxnSpPr>
          <p:spPr>
            <a:xfrm rot="-5400000">
              <a:off x="5726625" y="-1523263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4"/>
            <p:cNvCxnSpPr>
              <a:stCxn id="538" idx="5"/>
              <a:endCxn id="550" idx="4"/>
            </p:cNvCxnSpPr>
            <p:nvPr/>
          </p:nvCxnSpPr>
          <p:spPr>
            <a:xfrm rot="-5400000" flipH="1">
              <a:off x="8100596" y="-532396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56" name="Google Shape;556;p24"/>
            <p:cNvGrpSpPr/>
            <p:nvPr/>
          </p:nvGrpSpPr>
          <p:grpSpPr>
            <a:xfrm rot="10800000" flipH="1">
              <a:off x="6238900" y="670024"/>
              <a:ext cx="279600" cy="279600"/>
              <a:chOff x="6238800" y="4370675"/>
              <a:chExt cx="279600" cy="279600"/>
            </a:xfrm>
          </p:grpSpPr>
          <p:sp>
            <p:nvSpPr>
              <p:cNvPr id="557" name="Google Shape;557;p24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" name="Google Shape;558;p24"/>
            <p:cNvGrpSpPr/>
            <p:nvPr/>
          </p:nvGrpSpPr>
          <p:grpSpPr>
            <a:xfrm rot="10800000" flipH="1">
              <a:off x="8804525" y="1519137"/>
              <a:ext cx="279600" cy="279600"/>
              <a:chOff x="8804525" y="3411475"/>
              <a:chExt cx="279600" cy="279600"/>
            </a:xfrm>
          </p:grpSpPr>
          <p:sp>
            <p:nvSpPr>
              <p:cNvPr id="559" name="Google Shape;559;p24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" name="Google Shape;560;p24"/>
            <p:cNvGrpSpPr/>
            <p:nvPr/>
          </p:nvGrpSpPr>
          <p:grpSpPr>
            <a:xfrm rot="10800000" flipH="1">
              <a:off x="4074075" y="238787"/>
              <a:ext cx="279600" cy="279600"/>
              <a:chOff x="4074075" y="4691825"/>
              <a:chExt cx="279600" cy="279600"/>
            </a:xfrm>
          </p:grpSpPr>
          <p:sp>
            <p:nvSpPr>
              <p:cNvPr id="561" name="Google Shape;561;p24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24"/>
            <p:cNvSpPr/>
            <p:nvPr/>
          </p:nvSpPr>
          <p:spPr>
            <a:xfrm rot="10800000" flipH="1">
              <a:off x="8671575" y="134512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 rot="10800000" flipH="1">
              <a:off x="7192013" y="160887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563" name="Google Shape;563;p24"/>
            <p:cNvCxnSpPr/>
            <p:nvPr/>
          </p:nvCxnSpPr>
          <p:spPr>
            <a:xfrm rot="10800000" flipH="1">
              <a:off x="5578625" y="-253988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4"/>
            <p:cNvCxnSpPr/>
            <p:nvPr/>
          </p:nvCxnSpPr>
          <p:spPr>
            <a:xfrm flipH="1">
              <a:off x="2901550" y="381687"/>
              <a:ext cx="1169100" cy="303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"/>
          <p:cNvSpPr/>
          <p:nvPr/>
        </p:nvSpPr>
        <p:spPr>
          <a:xfrm>
            <a:off x="1012875" y="4455450"/>
            <a:ext cx="807900" cy="807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763525" y="3584275"/>
            <a:ext cx="1722900" cy="17229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4712388" y="45019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25"/>
          <p:cNvGrpSpPr/>
          <p:nvPr/>
        </p:nvGrpSpPr>
        <p:grpSpPr>
          <a:xfrm>
            <a:off x="-101435" y="-180416"/>
            <a:ext cx="5638874" cy="1423446"/>
            <a:chOff x="1554465" y="-34316"/>
            <a:chExt cx="5638874" cy="1423446"/>
          </a:xfrm>
        </p:grpSpPr>
        <p:sp>
          <p:nvSpPr>
            <p:cNvPr id="570" name="Google Shape;570;p25"/>
            <p:cNvSpPr/>
            <p:nvPr/>
          </p:nvSpPr>
          <p:spPr>
            <a:xfrm rot="9974251" flipH="1">
              <a:off x="5788647" y="384959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rot="9974251" flipH="1">
              <a:off x="4764497" y="163427"/>
              <a:ext cx="180302" cy="180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2" name="Google Shape;572;p25"/>
            <p:cNvCxnSpPr>
              <a:stCxn id="573" idx="7"/>
              <a:endCxn id="574" idx="2"/>
            </p:cNvCxnSpPr>
            <p:nvPr/>
          </p:nvCxnSpPr>
          <p:spPr>
            <a:xfrm rot="-5400000">
              <a:off x="2224495" y="347028"/>
              <a:ext cx="382200" cy="1145100"/>
            </a:xfrm>
            <a:prstGeom prst="curvedConnector4">
              <a:avLst>
                <a:gd name="adj1" fmla="val -79892"/>
                <a:gd name="adj2" fmla="val 5083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5"/>
            <p:cNvCxnSpPr>
              <a:stCxn id="574" idx="6"/>
              <a:endCxn id="576" idx="2"/>
            </p:cNvCxnSpPr>
            <p:nvPr/>
          </p:nvCxnSpPr>
          <p:spPr>
            <a:xfrm>
              <a:off x="3100645" y="700878"/>
              <a:ext cx="692400" cy="274500"/>
            </a:xfrm>
            <a:prstGeom prst="curvedConnector3">
              <a:avLst>
                <a:gd name="adj1" fmla="val 4974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5"/>
            <p:cNvCxnSpPr>
              <a:stCxn id="576" idx="6"/>
              <a:endCxn id="571" idx="2"/>
            </p:cNvCxnSpPr>
            <p:nvPr/>
          </p:nvCxnSpPr>
          <p:spPr>
            <a:xfrm rot="10800000" flipH="1">
              <a:off x="4064585" y="275169"/>
              <a:ext cx="702600" cy="633600"/>
            </a:xfrm>
            <a:prstGeom prst="curvedConnector3">
              <a:avLst>
                <a:gd name="adj1" fmla="val 5008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5"/>
            <p:cNvCxnSpPr>
              <a:stCxn id="571" idx="6"/>
              <a:endCxn id="570" idx="2"/>
            </p:cNvCxnSpPr>
            <p:nvPr/>
          </p:nvCxnSpPr>
          <p:spPr>
            <a:xfrm>
              <a:off x="4942211" y="232131"/>
              <a:ext cx="849000" cy="264300"/>
            </a:xfrm>
            <a:prstGeom prst="curvedConnector3">
              <a:avLst>
                <a:gd name="adj1" fmla="val 4998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74" name="Google Shape;574;p25"/>
            <p:cNvSpPr/>
            <p:nvPr/>
          </p:nvSpPr>
          <p:spPr>
            <a:xfrm rot="9974251" flipH="1">
              <a:off x="2986506" y="656752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5"/>
            <p:cNvSpPr/>
            <p:nvPr/>
          </p:nvSpPr>
          <p:spPr>
            <a:xfrm rot="9974251" flipH="1">
              <a:off x="4863750" y="1162166"/>
              <a:ext cx="115801" cy="1158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0" name="Google Shape;580;p25"/>
            <p:cNvCxnSpPr>
              <a:stCxn id="581" idx="6"/>
              <a:endCxn id="582" idx="6"/>
            </p:cNvCxnSpPr>
            <p:nvPr/>
          </p:nvCxnSpPr>
          <p:spPr>
            <a:xfrm rot="10800000">
              <a:off x="6475481" y="93325"/>
              <a:ext cx="684600" cy="1093500"/>
            </a:xfrm>
            <a:prstGeom prst="curvedConnector3">
              <a:avLst>
                <a:gd name="adj1" fmla="val -3536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25"/>
            <p:cNvCxnSpPr>
              <a:stCxn id="582" idx="0"/>
              <a:endCxn id="570" idx="6"/>
            </p:cNvCxnSpPr>
            <p:nvPr/>
          </p:nvCxnSpPr>
          <p:spPr>
            <a:xfrm rot="5400000">
              <a:off x="6063699" y="112304"/>
              <a:ext cx="243900" cy="438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25"/>
            <p:cNvCxnSpPr>
              <a:stCxn id="570" idx="0"/>
              <a:endCxn id="579" idx="0"/>
            </p:cNvCxnSpPr>
            <p:nvPr/>
          </p:nvCxnSpPr>
          <p:spPr>
            <a:xfrm rot="5400000">
              <a:off x="5060995" y="437123"/>
              <a:ext cx="713700" cy="964800"/>
            </a:xfrm>
            <a:prstGeom prst="curvedConnector3">
              <a:avLst>
                <a:gd name="adj1" fmla="val 13358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25"/>
            <p:cNvCxnSpPr>
              <a:stCxn id="570" idx="0"/>
              <a:endCxn id="581" idx="2"/>
            </p:cNvCxnSpPr>
            <p:nvPr/>
          </p:nvCxnSpPr>
          <p:spPr>
            <a:xfrm rot="-5400000" flipH="1">
              <a:off x="6049045" y="413873"/>
              <a:ext cx="690600" cy="9882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25"/>
            <p:cNvCxnSpPr>
              <a:stCxn id="573" idx="4"/>
              <a:endCxn id="571" idx="4"/>
            </p:cNvCxnSpPr>
            <p:nvPr/>
          </p:nvCxnSpPr>
          <p:spPr>
            <a:xfrm rot="-5400000">
              <a:off x="2893403" y="-1037259"/>
              <a:ext cx="736500" cy="3142800"/>
            </a:xfrm>
            <a:prstGeom prst="curvedConnector3">
              <a:avLst>
                <a:gd name="adj1" fmla="val 1327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25"/>
            <p:cNvCxnSpPr>
              <a:stCxn id="571" idx="5"/>
              <a:endCxn id="582" idx="4"/>
            </p:cNvCxnSpPr>
            <p:nvPr/>
          </p:nvCxnSpPr>
          <p:spPr>
            <a:xfrm rot="-5400000">
              <a:off x="5553449" y="-629154"/>
              <a:ext cx="153600" cy="1457700"/>
            </a:xfrm>
            <a:prstGeom prst="curvedConnector3">
              <a:avLst>
                <a:gd name="adj1" fmla="val 25702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588" name="Google Shape;588;p25"/>
            <p:cNvGrpSpPr/>
            <p:nvPr/>
          </p:nvGrpSpPr>
          <p:grpSpPr>
            <a:xfrm rot="9974251" flipH="1">
              <a:off x="3788996" y="802226"/>
              <a:ext cx="279603" cy="279603"/>
              <a:chOff x="6238800" y="4370675"/>
              <a:chExt cx="279600" cy="279600"/>
            </a:xfrm>
          </p:grpSpPr>
          <p:sp>
            <p:nvSpPr>
              <p:cNvPr id="589" name="Google Shape;589;p25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25"/>
            <p:cNvGrpSpPr/>
            <p:nvPr/>
          </p:nvGrpSpPr>
          <p:grpSpPr>
            <a:xfrm rot="9974251" flipH="1">
              <a:off x="6884491" y="1080282"/>
              <a:ext cx="279603" cy="279603"/>
              <a:chOff x="9179346" y="3254114"/>
              <a:chExt cx="279600" cy="279600"/>
            </a:xfrm>
          </p:grpSpPr>
          <p:sp>
            <p:nvSpPr>
              <p:cNvPr id="591" name="Google Shape;591;p25"/>
              <p:cNvSpPr/>
              <p:nvPr/>
            </p:nvSpPr>
            <p:spPr>
              <a:xfrm>
                <a:off x="9229011" y="3303773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9179346" y="3254114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25"/>
            <p:cNvGrpSpPr/>
            <p:nvPr/>
          </p:nvGrpSpPr>
          <p:grpSpPr>
            <a:xfrm rot="9974251" flipH="1">
              <a:off x="1583710" y="898377"/>
              <a:ext cx="279603" cy="279603"/>
              <a:chOff x="4074075" y="4691825"/>
              <a:chExt cx="279600" cy="279600"/>
            </a:xfrm>
          </p:grpSpPr>
          <p:sp>
            <p:nvSpPr>
              <p:cNvPr id="593" name="Google Shape;593;p25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" name="Google Shape;582;p25"/>
            <p:cNvSpPr/>
            <p:nvPr/>
          </p:nvSpPr>
          <p:spPr>
            <a:xfrm rot="9974251" flipH="1">
              <a:off x="6285924" y="20112"/>
              <a:ext cx="192302" cy="19230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4" name="Google Shape;594;p25"/>
            <p:cNvCxnSpPr/>
            <p:nvPr/>
          </p:nvCxnSpPr>
          <p:spPr>
            <a:xfrm rot="-5400000">
              <a:off x="2898566" y="99184"/>
              <a:ext cx="678300" cy="411300"/>
            </a:xfrm>
            <a:prstGeom prst="curvedConnector3">
              <a:avLst>
                <a:gd name="adj1" fmla="val 5010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26"/>
          <p:cNvGrpSpPr/>
          <p:nvPr/>
        </p:nvGrpSpPr>
        <p:grpSpPr>
          <a:xfrm>
            <a:off x="-313950" y="43325"/>
            <a:ext cx="5023300" cy="1938150"/>
            <a:chOff x="-313950" y="43325"/>
            <a:chExt cx="5023300" cy="1938150"/>
          </a:xfrm>
        </p:grpSpPr>
        <p:sp>
          <p:nvSpPr>
            <p:cNvPr id="597" name="Google Shape;597;p26"/>
            <p:cNvSpPr/>
            <p:nvPr/>
          </p:nvSpPr>
          <p:spPr>
            <a:xfrm>
              <a:off x="217150" y="4557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1645550" y="1400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9" name="Google Shape;599;p26"/>
            <p:cNvCxnSpPr>
              <a:endCxn id="597" idx="4"/>
            </p:cNvCxnSpPr>
            <p:nvPr/>
          </p:nvCxnSpPr>
          <p:spPr>
            <a:xfrm rot="5400000" flipH="1">
              <a:off x="129250" y="814100"/>
              <a:ext cx="710400" cy="354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6"/>
            <p:cNvCxnSpPr>
              <a:stCxn id="597" idx="6"/>
              <a:endCxn id="598" idx="2"/>
            </p:cNvCxnSpPr>
            <p:nvPr/>
          </p:nvCxnSpPr>
          <p:spPr>
            <a:xfrm rot="10800000" flipH="1">
              <a:off x="397450" y="230300"/>
              <a:ext cx="1248000" cy="3156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6"/>
            <p:cNvCxnSpPr>
              <a:stCxn id="598" idx="6"/>
              <a:endCxn id="602" idx="0"/>
            </p:cNvCxnSpPr>
            <p:nvPr/>
          </p:nvCxnSpPr>
          <p:spPr>
            <a:xfrm>
              <a:off x="1825850" y="230225"/>
              <a:ext cx="520800" cy="4668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03" name="Google Shape;603;p26"/>
            <p:cNvSpPr/>
            <p:nvPr/>
          </p:nvSpPr>
          <p:spPr>
            <a:xfrm>
              <a:off x="3217075" y="2216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3707450" y="656450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5" name="Google Shape;605;p26"/>
            <p:cNvCxnSpPr>
              <a:endCxn id="606" idx="2"/>
            </p:cNvCxnSpPr>
            <p:nvPr/>
          </p:nvCxnSpPr>
          <p:spPr>
            <a:xfrm rot="-5400000">
              <a:off x="-842250" y="667775"/>
              <a:ext cx="1842000" cy="78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7" name="Google Shape;607;p26"/>
            <p:cNvCxnSpPr>
              <a:stCxn id="598" idx="2"/>
              <a:endCxn id="606" idx="6"/>
            </p:cNvCxnSpPr>
            <p:nvPr/>
          </p:nvCxnSpPr>
          <p:spPr>
            <a:xfrm rot="10800000">
              <a:off x="663650" y="139625"/>
              <a:ext cx="981900" cy="90600"/>
            </a:xfrm>
            <a:prstGeom prst="curvedConnector3">
              <a:avLst>
                <a:gd name="adj1" fmla="val 4999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8" name="Google Shape;608;p26"/>
            <p:cNvCxnSpPr>
              <a:endCxn id="602" idx="3"/>
            </p:cNvCxnSpPr>
            <p:nvPr/>
          </p:nvCxnSpPr>
          <p:spPr>
            <a:xfrm>
              <a:off x="674696" y="742154"/>
              <a:ext cx="1573200" cy="193500"/>
            </a:xfrm>
            <a:prstGeom prst="curvedConnector4">
              <a:avLst>
                <a:gd name="adj1" fmla="val 48699"/>
                <a:gd name="adj2" fmla="val 24422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09" name="Google Shape;609;p26"/>
            <p:cNvCxnSpPr>
              <a:stCxn id="602" idx="7"/>
              <a:endCxn id="603" idx="2"/>
            </p:cNvCxnSpPr>
            <p:nvPr/>
          </p:nvCxnSpPr>
          <p:spPr>
            <a:xfrm rot="-5400000">
              <a:off x="2602204" y="122946"/>
              <a:ext cx="458400" cy="7716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0" name="Google Shape;610;p26"/>
            <p:cNvCxnSpPr>
              <a:stCxn id="603" idx="6"/>
              <a:endCxn id="611" idx="1"/>
            </p:cNvCxnSpPr>
            <p:nvPr/>
          </p:nvCxnSpPr>
          <p:spPr>
            <a:xfrm rot="10800000" flipH="1">
              <a:off x="3332875" y="162200"/>
              <a:ext cx="1212300" cy="117300"/>
            </a:xfrm>
            <a:prstGeom prst="curvedConnector4">
              <a:avLst>
                <a:gd name="adj1" fmla="val 48840"/>
                <a:gd name="adj2" fmla="val 32698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2" name="Google Shape;612;p26"/>
            <p:cNvCxnSpPr>
              <a:stCxn id="611" idx="4"/>
              <a:endCxn id="604" idx="6"/>
            </p:cNvCxnSpPr>
            <p:nvPr/>
          </p:nvCxnSpPr>
          <p:spPr>
            <a:xfrm rot="5400000">
              <a:off x="4040350" y="173825"/>
              <a:ext cx="420300" cy="7254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3" name="Google Shape;613;p26"/>
            <p:cNvCxnSpPr>
              <a:stCxn id="604" idx="2"/>
              <a:endCxn id="598" idx="6"/>
            </p:cNvCxnSpPr>
            <p:nvPr/>
          </p:nvCxnSpPr>
          <p:spPr>
            <a:xfrm rot="10800000">
              <a:off x="1825850" y="230300"/>
              <a:ext cx="1881600" cy="516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4" name="Google Shape;614;p26"/>
            <p:cNvCxnSpPr>
              <a:stCxn id="603" idx="5"/>
            </p:cNvCxnSpPr>
            <p:nvPr/>
          </p:nvCxnSpPr>
          <p:spPr>
            <a:xfrm rot="5400000">
              <a:off x="2496466" y="465791"/>
              <a:ext cx="964800" cy="674100"/>
            </a:xfrm>
            <a:prstGeom prst="curvedConnector3">
              <a:avLst>
                <a:gd name="adj1" fmla="val 50879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</p:cxnSp>
        <p:cxnSp>
          <p:nvCxnSpPr>
            <p:cNvPr id="615" name="Google Shape;615;p26"/>
            <p:cNvCxnSpPr>
              <a:stCxn id="598" idx="4"/>
            </p:cNvCxnSpPr>
            <p:nvPr/>
          </p:nvCxnSpPr>
          <p:spPr>
            <a:xfrm rot="5400000">
              <a:off x="765950" y="707825"/>
              <a:ext cx="1357200" cy="582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16" name="Google Shape;616;p26"/>
            <p:cNvGrpSpPr/>
            <p:nvPr/>
          </p:nvGrpSpPr>
          <p:grpSpPr>
            <a:xfrm>
              <a:off x="2206950" y="697000"/>
              <a:ext cx="279600" cy="279600"/>
              <a:chOff x="2206950" y="697000"/>
              <a:chExt cx="279600" cy="279600"/>
            </a:xfrm>
          </p:grpSpPr>
          <p:sp>
            <p:nvSpPr>
              <p:cNvPr id="617" name="Google Shape;617;p26"/>
              <p:cNvSpPr/>
              <p:nvPr/>
            </p:nvSpPr>
            <p:spPr>
              <a:xfrm>
                <a:off x="2256550" y="746600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2206950" y="697000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471450" y="43325"/>
              <a:ext cx="192300" cy="192300"/>
              <a:chOff x="471450" y="43325"/>
              <a:chExt cx="192300" cy="192300"/>
            </a:xfrm>
          </p:grpSpPr>
          <p:sp>
            <p:nvSpPr>
              <p:cNvPr id="619" name="Google Shape;619;p26"/>
              <p:cNvSpPr/>
              <p:nvPr/>
            </p:nvSpPr>
            <p:spPr>
              <a:xfrm>
                <a:off x="509700" y="8157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471450" y="4332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" name="Google Shape;620;p26"/>
            <p:cNvGrpSpPr/>
            <p:nvPr/>
          </p:nvGrpSpPr>
          <p:grpSpPr>
            <a:xfrm>
              <a:off x="4517050" y="134075"/>
              <a:ext cx="192300" cy="192300"/>
              <a:chOff x="4587025" y="-72475"/>
              <a:chExt cx="192300" cy="192300"/>
            </a:xfrm>
          </p:grpSpPr>
          <p:sp>
            <p:nvSpPr>
              <p:cNvPr id="621" name="Google Shape;621;p26"/>
              <p:cNvSpPr/>
              <p:nvPr/>
            </p:nvSpPr>
            <p:spPr>
              <a:xfrm>
                <a:off x="4625275" y="-34225"/>
                <a:ext cx="115800" cy="11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6"/>
              <p:cNvSpPr/>
              <p:nvPr/>
            </p:nvSpPr>
            <p:spPr>
              <a:xfrm>
                <a:off x="4587025" y="-72475"/>
                <a:ext cx="192300" cy="1923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2" name="Google Shape;622;p26"/>
          <p:cNvGrpSpPr/>
          <p:nvPr/>
        </p:nvGrpSpPr>
        <p:grpSpPr>
          <a:xfrm>
            <a:off x="3998025" y="3238200"/>
            <a:ext cx="5010050" cy="2052725"/>
            <a:chOff x="3998025" y="3238200"/>
            <a:chExt cx="5010050" cy="2052725"/>
          </a:xfrm>
        </p:grpSpPr>
        <p:sp>
          <p:nvSpPr>
            <p:cNvPr id="623" name="Google Shape;623;p26"/>
            <p:cNvSpPr/>
            <p:nvPr/>
          </p:nvSpPr>
          <p:spPr>
            <a:xfrm>
              <a:off x="8217575" y="41265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7322400" y="4867188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5" name="Google Shape;625;p26"/>
            <p:cNvCxnSpPr>
              <a:stCxn id="626" idx="7"/>
              <a:endCxn id="627" idx="2"/>
            </p:cNvCxnSpPr>
            <p:nvPr/>
          </p:nvCxnSpPr>
          <p:spPr>
            <a:xfrm rot="-5400000" flipH="1">
              <a:off x="4788829" y="4007346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26"/>
            <p:cNvCxnSpPr>
              <a:stCxn id="627" idx="6"/>
              <a:endCxn id="629" idx="2"/>
            </p:cNvCxnSpPr>
            <p:nvPr/>
          </p:nvCxnSpPr>
          <p:spPr>
            <a:xfrm rot="10800000" flipH="1">
              <a:off x="5555650" y="4266250"/>
              <a:ext cx="953700" cy="392100"/>
            </a:xfrm>
            <a:prstGeom prst="curvedConnector3">
              <a:avLst>
                <a:gd name="adj1" fmla="val 50004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6"/>
            <p:cNvCxnSpPr>
              <a:stCxn id="629" idx="6"/>
              <a:endCxn id="624" idx="2"/>
            </p:cNvCxnSpPr>
            <p:nvPr/>
          </p:nvCxnSpPr>
          <p:spPr>
            <a:xfrm>
              <a:off x="6789025" y="4266363"/>
              <a:ext cx="533400" cy="6909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6"/>
            <p:cNvCxnSpPr>
              <a:stCxn id="624" idx="6"/>
              <a:endCxn id="623" idx="2"/>
            </p:cNvCxnSpPr>
            <p:nvPr/>
          </p:nvCxnSpPr>
          <p:spPr>
            <a:xfrm rot="10800000" flipH="1">
              <a:off x="7502700" y="4216638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627" name="Google Shape;627;p26"/>
            <p:cNvSpPr/>
            <p:nvPr/>
          </p:nvSpPr>
          <p:spPr>
            <a:xfrm>
              <a:off x="5439850" y="46004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6"/>
            <p:cNvSpPr/>
            <p:nvPr/>
          </p:nvSpPr>
          <p:spPr>
            <a:xfrm>
              <a:off x="8633775" y="47483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6089400" y="378522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4" name="Google Shape;634;p26"/>
            <p:cNvCxnSpPr>
              <a:stCxn id="635" idx="6"/>
              <a:endCxn id="636" idx="6"/>
            </p:cNvCxnSpPr>
            <p:nvPr/>
          </p:nvCxnSpPr>
          <p:spPr>
            <a:xfrm flipH="1">
              <a:off x="8787875" y="337800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26"/>
            <p:cNvCxnSpPr>
              <a:stCxn id="636" idx="0"/>
              <a:endCxn id="623" idx="6"/>
            </p:cNvCxnSpPr>
            <p:nvPr/>
          </p:nvCxnSpPr>
          <p:spPr>
            <a:xfrm rot="5400000" flipH="1">
              <a:off x="8298075" y="4316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26"/>
            <p:cNvCxnSpPr>
              <a:stCxn id="623" idx="0"/>
              <a:endCxn id="633" idx="0"/>
            </p:cNvCxnSpPr>
            <p:nvPr/>
          </p:nvCxnSpPr>
          <p:spPr>
            <a:xfrm rot="5400000" flipH="1">
              <a:off x="7056875" y="2875725"/>
              <a:ext cx="341400" cy="2160300"/>
            </a:xfrm>
            <a:prstGeom prst="curvedConnector3">
              <a:avLst>
                <a:gd name="adj1" fmla="val 169735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26"/>
            <p:cNvCxnSpPr>
              <a:stCxn id="623" idx="0"/>
              <a:endCxn id="635" idx="2"/>
            </p:cNvCxnSpPr>
            <p:nvPr/>
          </p:nvCxnSpPr>
          <p:spPr>
            <a:xfrm rot="-5400000">
              <a:off x="8143925" y="35418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26"/>
            <p:cNvCxnSpPr>
              <a:stCxn id="626" idx="4"/>
              <a:endCxn id="624" idx="4"/>
            </p:cNvCxnSpPr>
            <p:nvPr/>
          </p:nvCxnSpPr>
          <p:spPr>
            <a:xfrm rot="-5400000" flipH="1">
              <a:off x="5650575" y="328540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26"/>
            <p:cNvCxnSpPr>
              <a:stCxn id="624" idx="5"/>
              <a:endCxn id="636" idx="4"/>
            </p:cNvCxnSpPr>
            <p:nvPr/>
          </p:nvCxnSpPr>
          <p:spPr>
            <a:xfrm rot="-5400000">
              <a:off x="8024546" y="435403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642" name="Google Shape;642;p26"/>
            <p:cNvGrpSpPr/>
            <p:nvPr/>
          </p:nvGrpSpPr>
          <p:grpSpPr>
            <a:xfrm>
              <a:off x="6509425" y="4126563"/>
              <a:ext cx="279600" cy="279600"/>
              <a:chOff x="6238800" y="4370675"/>
              <a:chExt cx="279600" cy="279600"/>
            </a:xfrm>
          </p:grpSpPr>
          <p:sp>
            <p:nvSpPr>
              <p:cNvPr id="643" name="Google Shape;643;p26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" name="Google Shape;644;p26"/>
            <p:cNvGrpSpPr/>
            <p:nvPr/>
          </p:nvGrpSpPr>
          <p:grpSpPr>
            <a:xfrm>
              <a:off x="8728475" y="3238200"/>
              <a:ext cx="279600" cy="279600"/>
              <a:chOff x="8804525" y="3411475"/>
              <a:chExt cx="279600" cy="279600"/>
            </a:xfrm>
          </p:grpSpPr>
          <p:sp>
            <p:nvSpPr>
              <p:cNvPr id="645" name="Google Shape;645;p26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" name="Google Shape;646;p26"/>
            <p:cNvGrpSpPr/>
            <p:nvPr/>
          </p:nvGrpSpPr>
          <p:grpSpPr>
            <a:xfrm>
              <a:off x="3998025" y="4518550"/>
              <a:ext cx="279600" cy="279600"/>
              <a:chOff x="4074075" y="4691825"/>
              <a:chExt cx="279600" cy="279600"/>
            </a:xfrm>
          </p:grpSpPr>
          <p:sp>
            <p:nvSpPr>
              <p:cNvPr id="647" name="Google Shape;647;p26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6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6" name="Google Shape;636;p26"/>
            <p:cNvSpPr/>
            <p:nvPr/>
          </p:nvSpPr>
          <p:spPr>
            <a:xfrm>
              <a:off x="8595525" y="47101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8" name="Google Shape;648;p26"/>
            <p:cNvCxnSpPr/>
            <p:nvPr/>
          </p:nvCxnSpPr>
          <p:spPr>
            <a:xfrm rot="-5400000" flipH="1">
              <a:off x="5502575" y="47299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49" name="Google Shape;649;p26"/>
          <p:cNvSpPr/>
          <p:nvPr/>
        </p:nvSpPr>
        <p:spPr>
          <a:xfrm>
            <a:off x="8080850" y="351375"/>
            <a:ext cx="1412100" cy="14121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6"/>
          <p:cNvSpPr/>
          <p:nvPr/>
        </p:nvSpPr>
        <p:spPr>
          <a:xfrm>
            <a:off x="6757800" y="147250"/>
            <a:ext cx="784500" cy="784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6"/>
          <p:cNvSpPr/>
          <p:nvPr/>
        </p:nvSpPr>
        <p:spPr>
          <a:xfrm>
            <a:off x="1073675" y="3972988"/>
            <a:ext cx="929700" cy="9297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2E2E8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6"/>
          <p:cNvSpPr/>
          <p:nvPr/>
        </p:nvSpPr>
        <p:spPr>
          <a:xfrm>
            <a:off x="236125" y="3677150"/>
            <a:ext cx="636600" cy="63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Krona One"/>
              <a:buNone/>
              <a:defRPr sz="2500" b="1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●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○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PT Sans"/>
              <a:buChar char="■"/>
              <a:defRPr sz="120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8" r:id="rId6"/>
    <p:sldLayoutId id="2147483670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0"/>
          <p:cNvSpPr txBox="1">
            <a:spLocks noGrp="1"/>
          </p:cNvSpPr>
          <p:nvPr>
            <p:ph type="ctrTitle"/>
          </p:nvPr>
        </p:nvSpPr>
        <p:spPr>
          <a:xfrm>
            <a:off x="1191575" y="1621275"/>
            <a:ext cx="7089600" cy="14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ea typeface="PT Sans"/>
                <a:cs typeface="PT Sans"/>
              </a:rPr>
              <a:t>Faster R-CNN Restnet50</a:t>
            </a:r>
            <a:endParaRPr b="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65" name="Google Shape;665;p30"/>
          <p:cNvSpPr/>
          <p:nvPr/>
        </p:nvSpPr>
        <p:spPr>
          <a:xfrm>
            <a:off x="-313975" y="1923625"/>
            <a:ext cx="115800" cy="1158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0"/>
          <p:cNvSpPr/>
          <p:nvPr/>
        </p:nvSpPr>
        <p:spPr>
          <a:xfrm>
            <a:off x="-426850" y="8288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0"/>
          <p:cNvSpPr/>
          <p:nvPr/>
        </p:nvSpPr>
        <p:spPr>
          <a:xfrm>
            <a:off x="2344000" y="-38335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30"/>
          <p:cNvGrpSpPr/>
          <p:nvPr/>
        </p:nvGrpSpPr>
        <p:grpSpPr>
          <a:xfrm>
            <a:off x="1153325" y="1581275"/>
            <a:ext cx="192300" cy="192300"/>
            <a:chOff x="1153325" y="1581275"/>
            <a:chExt cx="192300" cy="192300"/>
          </a:xfrm>
        </p:grpSpPr>
        <p:sp>
          <p:nvSpPr>
            <p:cNvPr id="669" name="Google Shape;669;p30"/>
            <p:cNvSpPr/>
            <p:nvPr/>
          </p:nvSpPr>
          <p:spPr>
            <a:xfrm>
              <a:off x="1191575" y="16212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153325" y="158127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30"/>
          <p:cNvGrpSpPr/>
          <p:nvPr/>
        </p:nvGrpSpPr>
        <p:grpSpPr>
          <a:xfrm>
            <a:off x="533563" y="1346425"/>
            <a:ext cx="255900" cy="255900"/>
            <a:chOff x="533563" y="1346425"/>
            <a:chExt cx="255900" cy="255900"/>
          </a:xfrm>
        </p:grpSpPr>
        <p:sp>
          <p:nvSpPr>
            <p:cNvPr id="672" name="Google Shape;672;p30"/>
            <p:cNvSpPr/>
            <p:nvPr/>
          </p:nvSpPr>
          <p:spPr>
            <a:xfrm>
              <a:off x="571375" y="138422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533563" y="1346425"/>
              <a:ext cx="255900" cy="255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30"/>
          <p:cNvSpPr/>
          <p:nvPr/>
        </p:nvSpPr>
        <p:spPr>
          <a:xfrm>
            <a:off x="6756450" y="74667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0"/>
          <p:cNvSpPr/>
          <p:nvPr/>
        </p:nvSpPr>
        <p:spPr>
          <a:xfrm>
            <a:off x="1356875" y="3605063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0"/>
          <p:cNvSpPr/>
          <p:nvPr/>
        </p:nvSpPr>
        <p:spPr>
          <a:xfrm>
            <a:off x="6497675" y="4636500"/>
            <a:ext cx="633000" cy="6330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2221DB-E4D3-E954-E508-C2E47A402C1D}"/>
              </a:ext>
            </a:extLst>
          </p:cNvPr>
          <p:cNvSpPr txBox="1"/>
          <p:nvPr/>
        </p:nvSpPr>
        <p:spPr>
          <a:xfrm>
            <a:off x="114035" y="4636500"/>
            <a:ext cx="2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8AB0079-F344-4CF8-A069-280E5FD74533}" type="slidenum">
              <a:rPr lang="fr-FR" sz="1800" dirty="0" smtClean="0">
                <a:solidFill>
                  <a:schemeClr val="accent1"/>
                </a:solidFill>
              </a:rPr>
              <a:t>1</a:t>
            </a:fld>
            <a:endParaRPr lang="fr-FR" sz="1800" dirty="0">
              <a:solidFill>
                <a:schemeClr val="accent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E8B67E-51E6-BA92-2E35-FBA184BFB388}"/>
              </a:ext>
            </a:extLst>
          </p:cNvPr>
          <p:cNvSpPr txBox="1"/>
          <p:nvPr/>
        </p:nvSpPr>
        <p:spPr>
          <a:xfrm>
            <a:off x="4055572" y="3081843"/>
            <a:ext cx="119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IMGS – 389 </a:t>
            </a:r>
          </a:p>
          <a:p>
            <a:r>
              <a:rPr lang="fr-FR" dirty="0">
                <a:solidFill>
                  <a:schemeClr val="accent1"/>
                </a:solidFill>
              </a:rPr>
              <a:t>Cazuc Ewen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4" y="616631"/>
            <a:ext cx="5486381" cy="855900"/>
          </a:xfrm>
        </p:spPr>
        <p:txBody>
          <a:bodyPr/>
          <a:lstStyle/>
          <a:p>
            <a:r>
              <a:rPr lang="fr-FR" dirty="0"/>
              <a:t>Non Max suppression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16DA2D-851A-75AD-3FCA-C2BDC098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84" y="1608508"/>
            <a:ext cx="4084674" cy="12574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FF3C9B8-125F-3F01-BE43-2FCEDD4D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84" y="3001894"/>
            <a:ext cx="4084674" cy="12585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C3E37D-200C-B57A-0A39-8868A16AE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89" y="1641259"/>
            <a:ext cx="3317327" cy="247314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2DEA5FD-53AA-6F62-D27B-4BE3C1F8CA40}"/>
              </a:ext>
            </a:extLst>
          </p:cNvPr>
          <p:cNvSpPr txBox="1"/>
          <p:nvPr/>
        </p:nvSpPr>
        <p:spPr>
          <a:xfrm>
            <a:off x="114035" y="4643534"/>
            <a:ext cx="4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E4EF59A-0C3C-4BDA-AAF5-65C3310DF161}" type="slidenum">
              <a:rPr lang="fr-FR" sz="1800" smtClean="0">
                <a:solidFill>
                  <a:schemeClr val="accent1"/>
                </a:solidFill>
              </a:rPr>
              <a:t>10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7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5" y="616631"/>
            <a:ext cx="3494700" cy="855900"/>
          </a:xfrm>
        </p:spPr>
        <p:txBody>
          <a:bodyPr/>
          <a:lstStyle/>
          <a:p>
            <a:r>
              <a:rPr lang="fr-FR" dirty="0" err="1"/>
              <a:t>Faster</a:t>
            </a:r>
            <a:r>
              <a:rPr lang="fr-FR" dirty="0"/>
              <a:t> R-CNN Resnet50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B74C4D-7396-CCB5-C392-6677FE5AA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575" y="1602053"/>
            <a:ext cx="3494700" cy="1178486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fr-FR" sz="1600" u="sng" dirty="0" err="1"/>
              <a:t>Resnet</a:t>
            </a:r>
            <a:r>
              <a:rPr lang="fr-FR" sz="1600" u="sng" dirty="0"/>
              <a:t> 50 : </a:t>
            </a:r>
          </a:p>
          <a:p>
            <a:pPr>
              <a:lnSpc>
                <a:spcPct val="150000"/>
              </a:lnSpc>
            </a:pPr>
            <a:r>
              <a:rPr lang="fr-FR" dirty="0"/>
              <a:t>50 </a:t>
            </a:r>
            <a:r>
              <a:rPr lang="fr-FR" dirty="0" err="1"/>
              <a:t>layers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dirty="0" err="1"/>
              <a:t>ReLU</a:t>
            </a:r>
            <a:r>
              <a:rPr lang="fr-FR" dirty="0"/>
              <a:t> activation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886BB4-F15B-A2A2-2636-C34D3B379CA9}"/>
              </a:ext>
            </a:extLst>
          </p:cNvPr>
          <p:cNvSpPr txBox="1"/>
          <p:nvPr/>
        </p:nvSpPr>
        <p:spPr>
          <a:xfrm>
            <a:off x="114035" y="4636500"/>
            <a:ext cx="4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E4EF59A-0C3C-4BDA-AAF5-65C3310DF161}" type="slidenum">
              <a:rPr lang="fr-FR" sz="1800" smtClean="0">
                <a:solidFill>
                  <a:schemeClr val="accent1"/>
                </a:solidFill>
              </a:rPr>
              <a:t>11</a:t>
            </a:fld>
            <a:endParaRPr lang="fr-FR" sz="1800" dirty="0">
              <a:solidFill>
                <a:schemeClr val="accent1"/>
              </a:solidFill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C44840C-8A22-045A-BED8-2E2B814DFF66}"/>
              </a:ext>
            </a:extLst>
          </p:cNvPr>
          <p:cNvGrpSpPr/>
          <p:nvPr/>
        </p:nvGrpSpPr>
        <p:grpSpPr>
          <a:xfrm>
            <a:off x="4666011" y="1638697"/>
            <a:ext cx="4033346" cy="1807888"/>
            <a:chOff x="5101049" y="1638697"/>
            <a:chExt cx="3598307" cy="1612888"/>
          </a:xfrm>
        </p:grpSpPr>
        <p:pic>
          <p:nvPicPr>
            <p:cNvPr id="7" name="Image 6" descr="Une image contenant texte, diagramme, capture d’écran, Plan&#10;&#10;Description générée automatiquement">
              <a:extLst>
                <a:ext uri="{FF2B5EF4-FFF2-40B4-BE49-F238E27FC236}">
                  <a16:creationId xmlns:a16="http://schemas.microsoft.com/office/drawing/2014/main" id="{6CA822DB-D7DC-0E26-7BDC-E3AFFCBE1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1049" y="1638697"/>
              <a:ext cx="3598307" cy="1612888"/>
            </a:xfrm>
            <a:prstGeom prst="rect">
              <a:avLst/>
            </a:prstGeom>
          </p:spPr>
        </p:pic>
        <p:pic>
          <p:nvPicPr>
            <p:cNvPr id="12" name="Image 11" descr="Une image contenant plein air, plante, Poales, Orge&#10;&#10;Description générée automatiquement">
              <a:extLst>
                <a:ext uri="{FF2B5EF4-FFF2-40B4-BE49-F238E27FC236}">
                  <a16:creationId xmlns:a16="http://schemas.microsoft.com/office/drawing/2014/main" id="{08DD0E62-9166-BA3E-3969-81ABF9C7E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9771" y="2571750"/>
              <a:ext cx="794825" cy="524900"/>
            </a:xfrm>
            <a:prstGeom prst="rect">
              <a:avLst/>
            </a:prstGeom>
          </p:spPr>
        </p:pic>
      </p:grpSp>
      <p:sp>
        <p:nvSpPr>
          <p:cNvPr id="14" name="Sous-titre 2">
            <a:extLst>
              <a:ext uri="{FF2B5EF4-FFF2-40B4-BE49-F238E27FC236}">
                <a16:creationId xmlns:a16="http://schemas.microsoft.com/office/drawing/2014/main" id="{BBFC37BE-CE8D-9C7A-6CF0-DD96C93296E5}"/>
              </a:ext>
            </a:extLst>
          </p:cNvPr>
          <p:cNvSpPr txBox="1">
            <a:spLocks/>
          </p:cNvSpPr>
          <p:nvPr/>
        </p:nvSpPr>
        <p:spPr>
          <a:xfrm>
            <a:off x="1171311" y="2730696"/>
            <a:ext cx="3494700" cy="166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152400" indent="0">
              <a:lnSpc>
                <a:spcPct val="150000"/>
              </a:lnSpc>
              <a:buFont typeface="Nunito Light"/>
              <a:buNone/>
            </a:pPr>
            <a:r>
              <a:rPr lang="fr-FR" sz="1600" u="sng" dirty="0" err="1"/>
              <a:t>Libraries</a:t>
            </a:r>
            <a:r>
              <a:rPr lang="fr-FR" sz="1600" u="sng" dirty="0"/>
              <a:t> : </a:t>
            </a:r>
          </a:p>
          <a:p>
            <a:pPr>
              <a:lnSpc>
                <a:spcPct val="150000"/>
              </a:lnSpc>
            </a:pPr>
            <a:r>
              <a:rPr lang="fr-FR" dirty="0"/>
              <a:t>Pandas version: 2.2.1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Numpy</a:t>
            </a:r>
            <a:r>
              <a:rPr lang="fr-FR" dirty="0"/>
              <a:t> version: 1.26.4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Torch</a:t>
            </a:r>
            <a:r>
              <a:rPr lang="fr-FR" dirty="0"/>
              <a:t> version: 2.2.2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Torchvision</a:t>
            </a:r>
            <a:r>
              <a:rPr lang="fr-FR" dirty="0"/>
              <a:t> version: 0.17.2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148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3"/>
          <p:cNvSpPr/>
          <p:nvPr/>
        </p:nvSpPr>
        <p:spPr>
          <a:xfrm>
            <a:off x="5268750" y="966000"/>
            <a:ext cx="3211500" cy="3211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2" name="Google Shape;732;p3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79" b="279"/>
          <a:stretch/>
        </p:blipFill>
        <p:spPr>
          <a:xfrm>
            <a:off x="5506050" y="1203300"/>
            <a:ext cx="2736900" cy="2736900"/>
          </a:xfrm>
          <a:prstGeom prst="ellipse">
            <a:avLst/>
          </a:prstGeom>
        </p:spPr>
      </p:pic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985725" y="641369"/>
            <a:ext cx="3494700" cy="649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sp>
        <p:nvSpPr>
          <p:cNvPr id="734" name="Google Shape;734;p33"/>
          <p:cNvSpPr txBox="1">
            <a:spLocks noGrp="1"/>
          </p:cNvSpPr>
          <p:nvPr>
            <p:ph type="subTitle" idx="1"/>
          </p:nvPr>
        </p:nvSpPr>
        <p:spPr>
          <a:xfrm>
            <a:off x="901050" y="1314212"/>
            <a:ext cx="3494700" cy="1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 dirty="0"/>
              <a:t>Wheat head detection dataset : </a:t>
            </a:r>
            <a:endParaRPr sz="1800" u="sng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3422 images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-FR" dirty="0"/>
              <a:t>B</a:t>
            </a:r>
            <a:r>
              <a:rPr lang="en" dirty="0"/>
              <a:t>onding box data : top left coordinate, height and width</a:t>
            </a:r>
            <a:endParaRPr dirty="0"/>
          </a:p>
        </p:txBody>
      </p:sp>
      <p:cxnSp>
        <p:nvCxnSpPr>
          <p:cNvPr id="735" name="Google Shape;735;p33"/>
          <p:cNvCxnSpPr>
            <a:cxnSpLocks/>
          </p:cNvCxnSpPr>
          <p:nvPr/>
        </p:nvCxnSpPr>
        <p:spPr>
          <a:xfrm>
            <a:off x="767236" y="778375"/>
            <a:ext cx="0" cy="377132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sp>
        <p:nvSpPr>
          <p:cNvPr id="736" name="Google Shape;736;p33"/>
          <p:cNvSpPr/>
          <p:nvPr/>
        </p:nvSpPr>
        <p:spPr>
          <a:xfrm>
            <a:off x="4765863" y="1506325"/>
            <a:ext cx="354300" cy="35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2E2E8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33"/>
          <p:cNvGrpSpPr/>
          <p:nvPr/>
        </p:nvGrpSpPr>
        <p:grpSpPr>
          <a:xfrm>
            <a:off x="4093350" y="-69750"/>
            <a:ext cx="5010050" cy="2052725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E3E9CCF-D57F-33BC-986C-BA0265016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76" y="2916077"/>
            <a:ext cx="3872974" cy="108238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321C2E8-17B5-4E4B-902D-C5BA145A2E55}"/>
              </a:ext>
            </a:extLst>
          </p:cNvPr>
          <p:cNvSpPr txBox="1"/>
          <p:nvPr/>
        </p:nvSpPr>
        <p:spPr>
          <a:xfrm>
            <a:off x="114035" y="4636500"/>
            <a:ext cx="4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E4EF59A-0C3C-4BDA-AAF5-65C3310DF161}" type="slidenum">
              <a:rPr lang="fr-FR" sz="1800" smtClean="0">
                <a:solidFill>
                  <a:schemeClr val="accent1"/>
                </a:solidFill>
              </a:rPr>
              <a:t>12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985725" y="641369"/>
            <a:ext cx="3494700" cy="649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cxnSp>
        <p:nvCxnSpPr>
          <p:cNvPr id="735" name="Google Shape;735;p33"/>
          <p:cNvCxnSpPr>
            <a:cxnSpLocks/>
          </p:cNvCxnSpPr>
          <p:nvPr/>
        </p:nvCxnSpPr>
        <p:spPr>
          <a:xfrm>
            <a:off x="767236" y="778375"/>
            <a:ext cx="0" cy="377132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37" name="Google Shape;737;p33"/>
          <p:cNvGrpSpPr/>
          <p:nvPr/>
        </p:nvGrpSpPr>
        <p:grpSpPr>
          <a:xfrm>
            <a:off x="4093350" y="-69750"/>
            <a:ext cx="5010050" cy="2052725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E8F87CF-4900-791C-2864-4C3B092ADF6C}"/>
              </a:ext>
            </a:extLst>
          </p:cNvPr>
          <p:cNvSpPr/>
          <p:nvPr/>
        </p:nvSpPr>
        <p:spPr>
          <a:xfrm>
            <a:off x="1583473" y="1590075"/>
            <a:ext cx="2212271" cy="2042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25BE1B1-4554-60EF-48CE-81BD4A095E07}"/>
              </a:ext>
            </a:extLst>
          </p:cNvPr>
          <p:cNvCxnSpPr>
            <a:cxnSpLocks/>
          </p:cNvCxnSpPr>
          <p:nvPr/>
        </p:nvCxnSpPr>
        <p:spPr>
          <a:xfrm>
            <a:off x="1680116" y="1506325"/>
            <a:ext cx="1999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0D7A479-F146-BD1E-EAE7-C469E2F93446}"/>
              </a:ext>
            </a:extLst>
          </p:cNvPr>
          <p:cNvSpPr/>
          <p:nvPr/>
        </p:nvSpPr>
        <p:spPr>
          <a:xfrm>
            <a:off x="3979838" y="2571750"/>
            <a:ext cx="963175" cy="2978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656A99F-9B93-B21C-6B60-6CD16F2D284B}"/>
              </a:ext>
            </a:extLst>
          </p:cNvPr>
          <p:cNvCxnSpPr>
            <a:cxnSpLocks/>
          </p:cNvCxnSpPr>
          <p:nvPr/>
        </p:nvCxnSpPr>
        <p:spPr>
          <a:xfrm>
            <a:off x="1457093" y="1590075"/>
            <a:ext cx="0" cy="188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7C3CAF0-690E-7DF5-6CAF-080A4534C47A}"/>
              </a:ext>
            </a:extLst>
          </p:cNvPr>
          <p:cNvSpPr txBox="1"/>
          <p:nvPr/>
        </p:nvSpPr>
        <p:spPr>
          <a:xfrm>
            <a:off x="2609295" y="121543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w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6F2AE5-56D7-69F9-8D12-D207B38B5CC2}"/>
              </a:ext>
            </a:extLst>
          </p:cNvPr>
          <p:cNvSpPr txBox="1"/>
          <p:nvPr/>
        </p:nvSpPr>
        <p:spPr>
          <a:xfrm>
            <a:off x="1126273" y="2505631"/>
            <a:ext cx="33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D8EE64-49F1-405A-43D0-6B5E605360D1}"/>
              </a:ext>
            </a:extLst>
          </p:cNvPr>
          <p:cNvSpPr txBox="1"/>
          <p:nvPr/>
        </p:nvSpPr>
        <p:spPr>
          <a:xfrm>
            <a:off x="930699" y="120287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(x1, y1)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79490-FBF5-102A-CE73-66709BE1D81F}"/>
              </a:ext>
            </a:extLst>
          </p:cNvPr>
          <p:cNvSpPr/>
          <p:nvPr/>
        </p:nvSpPr>
        <p:spPr>
          <a:xfrm>
            <a:off x="5179413" y="1638131"/>
            <a:ext cx="2212271" cy="2042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E5F2CC5-5D42-C520-1BA9-BADF14EC2C40}"/>
              </a:ext>
            </a:extLst>
          </p:cNvPr>
          <p:cNvSpPr txBox="1"/>
          <p:nvPr/>
        </p:nvSpPr>
        <p:spPr>
          <a:xfrm>
            <a:off x="4643206" y="1306326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(x1, y1)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9B8F12F-E626-472E-B5B3-CB753C7A3624}"/>
              </a:ext>
            </a:extLst>
          </p:cNvPr>
          <p:cNvSpPr txBox="1"/>
          <p:nvPr/>
        </p:nvSpPr>
        <p:spPr>
          <a:xfrm>
            <a:off x="7216047" y="3704934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(x2, y2)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835BFB-73AF-0F8C-E24F-825570B6CF75}"/>
              </a:ext>
            </a:extLst>
          </p:cNvPr>
          <p:cNvSpPr txBox="1"/>
          <p:nvPr/>
        </p:nvSpPr>
        <p:spPr>
          <a:xfrm>
            <a:off x="114035" y="4636500"/>
            <a:ext cx="4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E4EF59A-0C3C-4BDA-AAF5-65C3310DF161}" type="slidenum">
              <a:rPr lang="fr-FR" sz="1800" smtClean="0">
                <a:solidFill>
                  <a:schemeClr val="accent1"/>
                </a:solidFill>
              </a:rPr>
              <a:t>13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81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985725" y="641369"/>
            <a:ext cx="3494700" cy="649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cxnSp>
        <p:nvCxnSpPr>
          <p:cNvPr id="735" name="Google Shape;735;p33"/>
          <p:cNvCxnSpPr>
            <a:cxnSpLocks/>
          </p:cNvCxnSpPr>
          <p:nvPr/>
        </p:nvCxnSpPr>
        <p:spPr>
          <a:xfrm>
            <a:off x="767236" y="778375"/>
            <a:ext cx="0" cy="377132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37" name="Google Shape;737;p33"/>
          <p:cNvGrpSpPr/>
          <p:nvPr/>
        </p:nvGrpSpPr>
        <p:grpSpPr>
          <a:xfrm>
            <a:off x="4093350" y="-69750"/>
            <a:ext cx="5010050" cy="2052725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DF3CB81-F227-5113-EE4C-F39AD6154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28" y="1779200"/>
            <a:ext cx="4061812" cy="158509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19BEF70-05EC-96EC-33CF-36EA89123E22}"/>
              </a:ext>
            </a:extLst>
          </p:cNvPr>
          <p:cNvSpPr txBox="1"/>
          <p:nvPr/>
        </p:nvSpPr>
        <p:spPr>
          <a:xfrm>
            <a:off x="1424584" y="224858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</a:rPr>
              <a:t>X2 = X1 + W</a:t>
            </a:r>
          </a:p>
          <a:p>
            <a:r>
              <a:rPr lang="fr-FR" sz="1800" dirty="0">
                <a:solidFill>
                  <a:schemeClr val="accent1"/>
                </a:solidFill>
              </a:rPr>
              <a:t>Y2 = Y1 + H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2E2018-419E-8800-02E3-63368183BA8A}"/>
              </a:ext>
            </a:extLst>
          </p:cNvPr>
          <p:cNvSpPr txBox="1"/>
          <p:nvPr/>
        </p:nvSpPr>
        <p:spPr>
          <a:xfrm>
            <a:off x="114035" y="4636500"/>
            <a:ext cx="4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E4EF59A-0C3C-4BDA-AAF5-65C3310DF161}" type="slidenum">
              <a:rPr lang="fr-FR" sz="1800" smtClean="0">
                <a:solidFill>
                  <a:schemeClr val="accent1"/>
                </a:solidFill>
              </a:rPr>
              <a:t>14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6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985724" y="641369"/>
            <a:ext cx="4527337" cy="649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 the model</a:t>
            </a:r>
            <a:endParaRPr dirty="0"/>
          </a:p>
        </p:txBody>
      </p:sp>
      <p:cxnSp>
        <p:nvCxnSpPr>
          <p:cNvPr id="735" name="Google Shape;735;p33"/>
          <p:cNvCxnSpPr>
            <a:cxnSpLocks/>
          </p:cNvCxnSpPr>
          <p:nvPr/>
        </p:nvCxnSpPr>
        <p:spPr>
          <a:xfrm>
            <a:off x="767236" y="778375"/>
            <a:ext cx="0" cy="377132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37" name="Google Shape;737;p33"/>
          <p:cNvGrpSpPr/>
          <p:nvPr/>
        </p:nvGrpSpPr>
        <p:grpSpPr>
          <a:xfrm>
            <a:off x="4093350" y="-69750"/>
            <a:ext cx="5010050" cy="2052725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46D1AD4-75D6-CDBF-EBF9-53507F19014B}"/>
              </a:ext>
            </a:extLst>
          </p:cNvPr>
          <p:cNvSpPr txBox="1"/>
          <p:nvPr/>
        </p:nvSpPr>
        <p:spPr>
          <a:xfrm>
            <a:off x="114035" y="4636500"/>
            <a:ext cx="4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E4EF59A-0C3C-4BDA-AAF5-65C3310DF161}" type="slidenum">
              <a:rPr lang="fr-FR" sz="1800" smtClean="0">
                <a:solidFill>
                  <a:schemeClr val="accent1"/>
                </a:solidFill>
              </a:rPr>
              <a:t>15</a:t>
            </a:fld>
            <a:endParaRPr lang="fr-FR" sz="1800" dirty="0">
              <a:solidFill>
                <a:schemeClr val="accent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707421-4305-32C5-374A-B7127031CD68}"/>
              </a:ext>
            </a:extLst>
          </p:cNvPr>
          <p:cNvSpPr txBox="1"/>
          <p:nvPr/>
        </p:nvSpPr>
        <p:spPr>
          <a:xfrm>
            <a:off x="1103244" y="2202418"/>
            <a:ext cx="2004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Batch Size : 16</a:t>
            </a:r>
          </a:p>
          <a:p>
            <a:r>
              <a:rPr lang="fr-FR" dirty="0">
                <a:solidFill>
                  <a:schemeClr val="accent1"/>
                </a:solidFill>
              </a:rPr>
              <a:t>Learning Rate : 0.0001</a:t>
            </a:r>
          </a:p>
          <a:p>
            <a:r>
              <a:rPr lang="fr-FR" dirty="0" err="1">
                <a:solidFill>
                  <a:schemeClr val="accent1"/>
                </a:solidFill>
              </a:rPr>
              <a:t>Weight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>
                <a:solidFill>
                  <a:schemeClr val="accent1"/>
                </a:solidFill>
              </a:rPr>
              <a:t>Decay</a:t>
            </a:r>
            <a:r>
              <a:rPr lang="fr-FR" dirty="0">
                <a:solidFill>
                  <a:schemeClr val="accent1"/>
                </a:solidFill>
              </a:rPr>
              <a:t> : 0.001</a:t>
            </a:r>
          </a:p>
        </p:txBody>
      </p:sp>
      <p:pic>
        <p:nvPicPr>
          <p:cNvPr id="7" name="Image 6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29075D56-8A30-8E2C-450D-19439D61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165" y="1591132"/>
            <a:ext cx="4304713" cy="21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0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3"/>
          <p:cNvSpPr txBox="1">
            <a:spLocks noGrp="1"/>
          </p:cNvSpPr>
          <p:nvPr>
            <p:ph type="title"/>
          </p:nvPr>
        </p:nvSpPr>
        <p:spPr>
          <a:xfrm>
            <a:off x="985724" y="641369"/>
            <a:ext cx="4527337" cy="649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Evaluate the model</a:t>
            </a:r>
            <a:endParaRPr dirty="0"/>
          </a:p>
        </p:txBody>
      </p:sp>
      <p:cxnSp>
        <p:nvCxnSpPr>
          <p:cNvPr id="735" name="Google Shape;735;p33"/>
          <p:cNvCxnSpPr>
            <a:cxnSpLocks/>
          </p:cNvCxnSpPr>
          <p:nvPr/>
        </p:nvCxnSpPr>
        <p:spPr>
          <a:xfrm>
            <a:off x="767236" y="778375"/>
            <a:ext cx="0" cy="377132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lt2">
                <a:alpha val="50000"/>
              </a:schemeClr>
            </a:outerShdw>
          </a:effectLst>
        </p:spPr>
      </p:cxnSp>
      <p:grpSp>
        <p:nvGrpSpPr>
          <p:cNvPr id="737" name="Google Shape;737;p33"/>
          <p:cNvGrpSpPr/>
          <p:nvPr/>
        </p:nvGrpSpPr>
        <p:grpSpPr>
          <a:xfrm>
            <a:off x="4093350" y="-69750"/>
            <a:ext cx="5010050" cy="2052725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46D1AD4-75D6-CDBF-EBF9-53507F19014B}"/>
              </a:ext>
            </a:extLst>
          </p:cNvPr>
          <p:cNvSpPr txBox="1"/>
          <p:nvPr/>
        </p:nvSpPr>
        <p:spPr>
          <a:xfrm>
            <a:off x="114035" y="4636500"/>
            <a:ext cx="4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E4EF59A-0C3C-4BDA-AAF5-65C3310DF161}" type="slidenum">
              <a:rPr lang="fr-FR" sz="1800" smtClean="0">
                <a:solidFill>
                  <a:schemeClr val="accent1"/>
                </a:solidFill>
              </a:rPr>
              <a:t>16</a:t>
            </a:fld>
            <a:endParaRPr lang="fr-FR" sz="1800" dirty="0">
              <a:solidFill>
                <a:schemeClr val="accent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5820E8-5939-12BA-88F0-7127C3B8E3F2}"/>
              </a:ext>
            </a:extLst>
          </p:cNvPr>
          <p:cNvSpPr txBox="1"/>
          <p:nvPr/>
        </p:nvSpPr>
        <p:spPr>
          <a:xfrm>
            <a:off x="1301262" y="1237957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1"/>
                </a:solidFill>
              </a:rPr>
              <a:t>Threshold</a:t>
            </a:r>
            <a:r>
              <a:rPr lang="fr-FR" dirty="0">
                <a:solidFill>
                  <a:schemeClr val="accent1"/>
                </a:solidFill>
              </a:rPr>
              <a:t> : 0.5</a:t>
            </a:r>
          </a:p>
        </p:txBody>
      </p:sp>
      <p:pic>
        <p:nvPicPr>
          <p:cNvPr id="10" name="Image 9" descr="Une image contenant herbe, plante, Tige, plein air&#10;&#10;Description générée automatiquement">
            <a:extLst>
              <a:ext uri="{FF2B5EF4-FFF2-40B4-BE49-F238E27FC236}">
                <a16:creationId xmlns:a16="http://schemas.microsoft.com/office/drawing/2014/main" id="{9AA61ABE-7E60-10A3-2071-962F4FFE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83" y="1508975"/>
            <a:ext cx="3075549" cy="307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0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33"/>
          <p:cNvGrpSpPr/>
          <p:nvPr/>
        </p:nvGrpSpPr>
        <p:grpSpPr>
          <a:xfrm>
            <a:off x="4093350" y="-69750"/>
            <a:ext cx="5010050" cy="2052725"/>
            <a:chOff x="3892450" y="39825"/>
            <a:chExt cx="5010050" cy="2052725"/>
          </a:xfrm>
        </p:grpSpPr>
        <p:sp>
          <p:nvSpPr>
            <p:cNvPr id="738" name="Google Shape;738;p33"/>
            <p:cNvSpPr/>
            <p:nvPr/>
          </p:nvSpPr>
          <p:spPr>
            <a:xfrm rot="10800000" flipH="1">
              <a:off x="8112000" y="1023875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 rot="10800000" flipH="1">
              <a:off x="7216825" y="283263"/>
              <a:ext cx="180300" cy="18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0" name="Google Shape;740;p33"/>
            <p:cNvCxnSpPr>
              <a:stCxn id="741" idx="7"/>
              <a:endCxn id="742" idx="2"/>
            </p:cNvCxnSpPr>
            <p:nvPr/>
          </p:nvCxnSpPr>
          <p:spPr>
            <a:xfrm rot="-5400000">
              <a:off x="4683254" y="120104"/>
              <a:ext cx="99000" cy="1203300"/>
            </a:xfrm>
            <a:prstGeom prst="curvedConnector4">
              <a:avLst>
                <a:gd name="adj1" fmla="val -281890"/>
                <a:gd name="adj2" fmla="val 51696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33"/>
            <p:cNvCxnSpPr>
              <a:stCxn id="742" idx="6"/>
              <a:endCxn id="744" idx="2"/>
            </p:cNvCxnSpPr>
            <p:nvPr/>
          </p:nvCxnSpPr>
          <p:spPr>
            <a:xfrm>
              <a:off x="5450075" y="672400"/>
              <a:ext cx="607200" cy="431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3"/>
            <p:cNvCxnSpPr>
              <a:stCxn id="744" idx="6"/>
              <a:endCxn id="739" idx="2"/>
            </p:cNvCxnSpPr>
            <p:nvPr/>
          </p:nvCxnSpPr>
          <p:spPr>
            <a:xfrm rot="10800000" flipH="1">
              <a:off x="6336875" y="373438"/>
              <a:ext cx="879900" cy="730200"/>
            </a:xfrm>
            <a:prstGeom prst="curvedConnector3">
              <a:avLst>
                <a:gd name="adj1" fmla="val 50003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3"/>
            <p:cNvCxnSpPr>
              <a:stCxn id="739" idx="6"/>
              <a:endCxn id="738" idx="2"/>
            </p:cNvCxnSpPr>
            <p:nvPr/>
          </p:nvCxnSpPr>
          <p:spPr>
            <a:xfrm>
              <a:off x="7397125" y="373413"/>
              <a:ext cx="714900" cy="7407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742" name="Google Shape;742;p33"/>
            <p:cNvSpPr/>
            <p:nvPr/>
          </p:nvSpPr>
          <p:spPr>
            <a:xfrm rot="10800000" flipH="1">
              <a:off x="5334275" y="61450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 rot="10800000" flipH="1">
              <a:off x="8528200" y="466575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 rot="10800000" flipH="1">
              <a:off x="7281325" y="1146550"/>
              <a:ext cx="115800" cy="115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9" name="Google Shape;749;p33"/>
            <p:cNvCxnSpPr>
              <a:stCxn id="750" idx="6"/>
              <a:endCxn id="751" idx="6"/>
            </p:cNvCxnSpPr>
            <p:nvPr/>
          </p:nvCxnSpPr>
          <p:spPr>
            <a:xfrm rot="10800000">
              <a:off x="8682300" y="524450"/>
              <a:ext cx="220200" cy="1428300"/>
            </a:xfrm>
            <a:prstGeom prst="curvedConnector3">
              <a:avLst>
                <a:gd name="adj1" fmla="val -10814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33"/>
            <p:cNvCxnSpPr>
              <a:stCxn id="751" idx="0"/>
              <a:endCxn id="738" idx="6"/>
            </p:cNvCxnSpPr>
            <p:nvPr/>
          </p:nvCxnSpPr>
          <p:spPr>
            <a:xfrm rot="5400000">
              <a:off x="8192500" y="720525"/>
              <a:ext cx="493500" cy="2937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33"/>
            <p:cNvCxnSpPr>
              <a:stCxn id="738" idx="0"/>
              <a:endCxn id="748" idx="0"/>
            </p:cNvCxnSpPr>
            <p:nvPr/>
          </p:nvCxnSpPr>
          <p:spPr>
            <a:xfrm rot="5400000">
              <a:off x="7741650" y="801875"/>
              <a:ext cx="58200" cy="862800"/>
            </a:xfrm>
            <a:prstGeom prst="curvedConnector3">
              <a:avLst>
                <a:gd name="adj1" fmla="val 509107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33"/>
            <p:cNvCxnSpPr>
              <a:stCxn id="738" idx="0"/>
              <a:endCxn id="750" idx="2"/>
            </p:cNvCxnSpPr>
            <p:nvPr/>
          </p:nvCxnSpPr>
          <p:spPr>
            <a:xfrm rot="-5400000" flipH="1">
              <a:off x="8038350" y="1367975"/>
              <a:ext cx="748500" cy="420900"/>
            </a:xfrm>
            <a:prstGeom prst="curvedConnector2">
              <a:avLst/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33"/>
            <p:cNvCxnSpPr>
              <a:stCxn id="741" idx="4"/>
              <a:endCxn id="739" idx="4"/>
            </p:cNvCxnSpPr>
            <p:nvPr/>
          </p:nvCxnSpPr>
          <p:spPr>
            <a:xfrm rot="-5400000">
              <a:off x="5545000" y="-1229450"/>
              <a:ext cx="249300" cy="3274800"/>
            </a:xfrm>
            <a:prstGeom prst="curvedConnector3">
              <a:avLst>
                <a:gd name="adj1" fmla="val 195532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33"/>
            <p:cNvCxnSpPr>
              <a:stCxn id="739" idx="5"/>
              <a:endCxn id="751" idx="4"/>
            </p:cNvCxnSpPr>
            <p:nvPr/>
          </p:nvCxnSpPr>
          <p:spPr>
            <a:xfrm rot="-5400000" flipH="1">
              <a:off x="7918971" y="-238583"/>
              <a:ext cx="118800" cy="1215300"/>
            </a:xfrm>
            <a:prstGeom prst="curvedConnector3">
              <a:avLst>
                <a:gd name="adj1" fmla="val -222668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757" name="Google Shape;757;p33"/>
            <p:cNvGrpSpPr/>
            <p:nvPr/>
          </p:nvGrpSpPr>
          <p:grpSpPr>
            <a:xfrm rot="10800000" flipH="1">
              <a:off x="6057275" y="963838"/>
              <a:ext cx="279600" cy="279600"/>
              <a:chOff x="6238800" y="4370675"/>
              <a:chExt cx="279600" cy="279600"/>
            </a:xfrm>
          </p:grpSpPr>
          <p:sp>
            <p:nvSpPr>
              <p:cNvPr id="758" name="Google Shape;758;p33"/>
              <p:cNvSpPr/>
              <p:nvPr/>
            </p:nvSpPr>
            <p:spPr>
              <a:xfrm>
                <a:off x="6288450" y="44203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6238800" y="43706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3"/>
            <p:cNvGrpSpPr/>
            <p:nvPr/>
          </p:nvGrpSpPr>
          <p:grpSpPr>
            <a:xfrm rot="10800000" flipH="1">
              <a:off x="8622900" y="1812950"/>
              <a:ext cx="279600" cy="279600"/>
              <a:chOff x="8804525" y="3411475"/>
              <a:chExt cx="279600" cy="279600"/>
            </a:xfrm>
          </p:grpSpPr>
          <p:sp>
            <p:nvSpPr>
              <p:cNvPr id="760" name="Google Shape;760;p33"/>
              <p:cNvSpPr/>
              <p:nvPr/>
            </p:nvSpPr>
            <p:spPr>
              <a:xfrm>
                <a:off x="8854175" y="346112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3"/>
              <p:cNvSpPr/>
              <p:nvPr/>
            </p:nvSpPr>
            <p:spPr>
              <a:xfrm>
                <a:off x="8804525" y="341147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3"/>
            <p:cNvGrpSpPr/>
            <p:nvPr/>
          </p:nvGrpSpPr>
          <p:grpSpPr>
            <a:xfrm rot="10800000" flipH="1">
              <a:off x="3892450" y="532600"/>
              <a:ext cx="279600" cy="279600"/>
              <a:chOff x="4074075" y="4691825"/>
              <a:chExt cx="279600" cy="279600"/>
            </a:xfrm>
          </p:grpSpPr>
          <p:sp>
            <p:nvSpPr>
              <p:cNvPr id="762" name="Google Shape;762;p33"/>
              <p:cNvSpPr/>
              <p:nvPr/>
            </p:nvSpPr>
            <p:spPr>
              <a:xfrm>
                <a:off x="4123725" y="4741475"/>
                <a:ext cx="180300" cy="180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200025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3"/>
              <p:cNvSpPr/>
              <p:nvPr/>
            </p:nvSpPr>
            <p:spPr>
              <a:xfrm>
                <a:off x="4074075" y="4691825"/>
                <a:ext cx="279600" cy="2796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accen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33"/>
            <p:cNvSpPr/>
            <p:nvPr/>
          </p:nvSpPr>
          <p:spPr>
            <a:xfrm rot="10800000" flipH="1">
              <a:off x="8489950" y="428325"/>
              <a:ext cx="192300" cy="1923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 rot="10800000" flipH="1">
              <a:off x="7010388" y="454700"/>
              <a:ext cx="344300" cy="1244950"/>
            </a:xfrm>
            <a:custGeom>
              <a:avLst/>
              <a:gdLst/>
              <a:ahLst/>
              <a:cxnLst/>
              <a:rect l="l" t="t" r="r" b="b"/>
              <a:pathLst>
                <a:path w="13772" h="49798" extrusionOk="0">
                  <a:moveTo>
                    <a:pt x="12616" y="49798"/>
                  </a:moveTo>
                  <a:cubicBezTo>
                    <a:pt x="12694" y="48084"/>
                    <a:pt x="14838" y="42511"/>
                    <a:pt x="13084" y="39511"/>
                  </a:cubicBezTo>
                  <a:cubicBezTo>
                    <a:pt x="11331" y="36511"/>
                    <a:pt x="4199" y="35147"/>
                    <a:pt x="2095" y="31796"/>
                  </a:cubicBezTo>
                  <a:cubicBezTo>
                    <a:pt x="-9" y="28445"/>
                    <a:pt x="-476" y="24704"/>
                    <a:pt x="459" y="19405"/>
                  </a:cubicBezTo>
                  <a:cubicBezTo>
                    <a:pt x="1394" y="14106"/>
                    <a:pt x="6499" y="3234"/>
                    <a:pt x="7707" y="0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cxnSp>
          <p:nvCxnSpPr>
            <p:cNvPr id="764" name="Google Shape;764;p33"/>
            <p:cNvCxnSpPr/>
            <p:nvPr/>
          </p:nvCxnSpPr>
          <p:spPr>
            <a:xfrm rot="10800000" flipH="1">
              <a:off x="5397000" y="39825"/>
              <a:ext cx="561000" cy="561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46D1AD4-75D6-CDBF-EBF9-53507F19014B}"/>
              </a:ext>
            </a:extLst>
          </p:cNvPr>
          <p:cNvSpPr txBox="1"/>
          <p:nvPr/>
        </p:nvSpPr>
        <p:spPr>
          <a:xfrm>
            <a:off x="114035" y="4636500"/>
            <a:ext cx="483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E4EF59A-0C3C-4BDA-AAF5-65C3310DF161}" type="slidenum">
              <a:rPr lang="fr-FR" sz="1800" smtClean="0">
                <a:solidFill>
                  <a:schemeClr val="accent1"/>
                </a:solidFill>
              </a:rPr>
              <a:t>17</a:t>
            </a:fld>
            <a:endParaRPr lang="fr-FR" sz="1800" dirty="0">
              <a:solidFill>
                <a:schemeClr val="accent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339801-9A41-E5E6-CAAB-9468388376F1}"/>
              </a:ext>
            </a:extLst>
          </p:cNvPr>
          <p:cNvSpPr txBox="1"/>
          <p:nvPr/>
        </p:nvSpPr>
        <p:spPr>
          <a:xfrm>
            <a:off x="2916227" y="2166820"/>
            <a:ext cx="3100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accent1"/>
                </a:solidFill>
              </a:rPr>
              <a:t>Any</a:t>
            </a:r>
            <a:r>
              <a:rPr lang="fr-FR" sz="3200" dirty="0">
                <a:solidFill>
                  <a:schemeClr val="accent1"/>
                </a:solidFill>
              </a:rPr>
              <a:t> questions ?</a:t>
            </a:r>
          </a:p>
        </p:txBody>
      </p:sp>
    </p:spTree>
    <p:extLst>
      <p:ext uri="{BB962C8B-B14F-4D97-AF65-F5344CB8AC3E}">
        <p14:creationId xmlns:p14="http://schemas.microsoft.com/office/powerpoint/2010/main" val="148794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5" y="616631"/>
            <a:ext cx="3494700" cy="855900"/>
          </a:xfrm>
        </p:spPr>
        <p:txBody>
          <a:bodyPr/>
          <a:lstStyle/>
          <a:p>
            <a:r>
              <a:rPr lang="fr-FR" dirty="0" err="1"/>
              <a:t>Region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CNN (R-CNN)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B74C4D-7396-CCB5-C392-6677FE5AA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575" y="1735699"/>
            <a:ext cx="3494700" cy="183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 err="1"/>
              <a:t>Selective</a:t>
            </a:r>
            <a:r>
              <a:rPr lang="fr-FR" dirty="0"/>
              <a:t> </a:t>
            </a:r>
            <a:r>
              <a:rPr lang="fr-FR" dirty="0" err="1"/>
              <a:t>search</a:t>
            </a:r>
            <a:r>
              <a:rPr lang="fr-FR" dirty="0"/>
              <a:t> -&gt;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regions</a:t>
            </a:r>
            <a:r>
              <a:rPr lang="fr-FR" dirty="0"/>
              <a:t> of </a:t>
            </a:r>
            <a:r>
              <a:rPr lang="fr-FR" dirty="0" err="1"/>
              <a:t>interest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dirty="0"/>
              <a:t>CNN </a:t>
            </a:r>
            <a:r>
              <a:rPr lang="fr-FR" dirty="0" err="1"/>
              <a:t>performed</a:t>
            </a:r>
            <a:r>
              <a:rPr lang="fr-FR" dirty="0"/>
              <a:t> on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region</a:t>
            </a:r>
            <a:r>
              <a:rPr lang="fr-FR" dirty="0"/>
              <a:t> </a:t>
            </a:r>
          </a:p>
          <a:p>
            <a:pPr>
              <a:lnSpc>
                <a:spcPct val="150000"/>
              </a:lnSpc>
            </a:pPr>
            <a:r>
              <a:rPr lang="fr-FR" dirty="0"/>
              <a:t>Class </a:t>
            </a:r>
            <a:r>
              <a:rPr lang="fr-FR" dirty="0" err="1"/>
              <a:t>prediction</a:t>
            </a:r>
            <a:r>
              <a:rPr lang="fr-FR" dirty="0"/>
              <a:t> </a:t>
            </a:r>
          </a:p>
          <a:p>
            <a:pPr>
              <a:lnSpc>
                <a:spcPct val="150000"/>
              </a:lnSpc>
            </a:pPr>
            <a:r>
              <a:rPr lang="fr-FR" dirty="0" err="1"/>
              <a:t>Bounding</a:t>
            </a:r>
            <a:r>
              <a:rPr lang="fr-FR" dirty="0"/>
              <a:t> Box </a:t>
            </a:r>
            <a:r>
              <a:rPr lang="fr-FR" dirty="0" err="1"/>
              <a:t>prediction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8104C6-F2F5-E49C-50DF-BD19ED66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249" y="2070937"/>
            <a:ext cx="4222698" cy="112045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1B4850-B84E-63B1-D605-B5EDE4C463DD}"/>
              </a:ext>
            </a:extLst>
          </p:cNvPr>
          <p:cNvSpPr txBox="1"/>
          <p:nvPr/>
        </p:nvSpPr>
        <p:spPr>
          <a:xfrm>
            <a:off x="114035" y="4636500"/>
            <a:ext cx="2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6722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5" y="616631"/>
            <a:ext cx="3494700" cy="855900"/>
          </a:xfrm>
        </p:spPr>
        <p:txBody>
          <a:bodyPr/>
          <a:lstStyle/>
          <a:p>
            <a:r>
              <a:rPr lang="fr-FR" dirty="0"/>
              <a:t>Fast R-CNN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B74C4D-7396-CCB5-C392-6677FE5AA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575" y="1735699"/>
            <a:ext cx="3494700" cy="117848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CNN </a:t>
            </a:r>
            <a:r>
              <a:rPr lang="fr-FR" dirty="0" err="1"/>
              <a:t>performed</a:t>
            </a:r>
            <a:r>
              <a:rPr lang="fr-FR" dirty="0"/>
              <a:t> on the image -&gt;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dirty="0"/>
              <a:t>Introduction of </a:t>
            </a:r>
            <a:r>
              <a:rPr lang="fr-FR" dirty="0" err="1"/>
              <a:t>RoI</a:t>
            </a:r>
            <a:r>
              <a:rPr lang="fr-FR" dirty="0"/>
              <a:t> </a:t>
            </a:r>
            <a:r>
              <a:rPr lang="fr-FR" dirty="0" err="1"/>
              <a:t>pooling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B80C3D-22E5-5A8F-B923-FB601B38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95" y="1009514"/>
            <a:ext cx="3200677" cy="31244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A3C6226-E550-8F30-83AA-C584EA7305B1}"/>
              </a:ext>
            </a:extLst>
          </p:cNvPr>
          <p:cNvSpPr txBox="1"/>
          <p:nvPr/>
        </p:nvSpPr>
        <p:spPr>
          <a:xfrm>
            <a:off x="114035" y="4636500"/>
            <a:ext cx="2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0044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5" y="616631"/>
            <a:ext cx="3494700" cy="855900"/>
          </a:xfrm>
        </p:spPr>
        <p:txBody>
          <a:bodyPr/>
          <a:lstStyle/>
          <a:p>
            <a:r>
              <a:rPr lang="fr-FR" dirty="0"/>
              <a:t>Fast R-CNN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2A7FFC-DE98-59F6-BE01-631418DD5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3"/>
          <a:stretch/>
        </p:blipFill>
        <p:spPr>
          <a:xfrm>
            <a:off x="1862520" y="1370276"/>
            <a:ext cx="5418959" cy="26630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D4B330C-ED1C-0581-BA1E-02A5A9BB390B}"/>
              </a:ext>
            </a:extLst>
          </p:cNvPr>
          <p:cNvSpPr txBox="1"/>
          <p:nvPr/>
        </p:nvSpPr>
        <p:spPr>
          <a:xfrm>
            <a:off x="114035" y="4636500"/>
            <a:ext cx="2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4932D77-1916-4ADF-8BCA-DE0FC4C0CF92}" type="slidenum">
              <a:rPr lang="fr-FR" sz="1800" dirty="0">
                <a:solidFill>
                  <a:schemeClr val="accent1"/>
                </a:solidFill>
              </a:rPr>
              <a:t>4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1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5" y="616631"/>
            <a:ext cx="3494700" cy="855900"/>
          </a:xfrm>
        </p:spPr>
        <p:txBody>
          <a:bodyPr/>
          <a:lstStyle/>
          <a:p>
            <a:r>
              <a:rPr lang="fr-FR" dirty="0" err="1"/>
              <a:t>Faster</a:t>
            </a:r>
            <a:r>
              <a:rPr lang="fr-FR" dirty="0"/>
              <a:t> R-CNN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5757B5-C703-DC8F-7DA7-D2756000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22" y="1375886"/>
            <a:ext cx="4473155" cy="28300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C2566D4-E81D-311D-1C02-3D4437771A5A}"/>
              </a:ext>
            </a:extLst>
          </p:cNvPr>
          <p:cNvSpPr txBox="1"/>
          <p:nvPr/>
        </p:nvSpPr>
        <p:spPr>
          <a:xfrm>
            <a:off x="114035" y="4636500"/>
            <a:ext cx="2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9A748D1-E0FC-4024-AE03-247013A0AEE0}" type="slidenum">
              <a:rPr lang="fr-FR" sz="1800">
                <a:solidFill>
                  <a:schemeClr val="accent1"/>
                </a:solidFill>
              </a:rPr>
              <a:t>5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6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5" y="616631"/>
            <a:ext cx="5850654" cy="855900"/>
          </a:xfrm>
        </p:spPr>
        <p:txBody>
          <a:bodyPr/>
          <a:lstStyle/>
          <a:p>
            <a:r>
              <a:rPr lang="fr-FR" dirty="0" err="1"/>
              <a:t>Region</a:t>
            </a:r>
            <a:r>
              <a:rPr lang="fr-FR" dirty="0"/>
              <a:t> </a:t>
            </a:r>
            <a:r>
              <a:rPr lang="fr-FR" dirty="0" err="1"/>
              <a:t>proposal</a:t>
            </a:r>
            <a:r>
              <a:rPr lang="fr-FR" dirty="0"/>
              <a:t> network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AA1819C-AE6A-4B76-D865-8EA71B02D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74" y="1459462"/>
            <a:ext cx="5681949" cy="30674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26D2691-85DF-1E3D-B57A-170F5A12A945}"/>
              </a:ext>
            </a:extLst>
          </p:cNvPr>
          <p:cNvSpPr txBox="1"/>
          <p:nvPr/>
        </p:nvSpPr>
        <p:spPr>
          <a:xfrm>
            <a:off x="114035" y="4636500"/>
            <a:ext cx="2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8EF42E8-A203-4826-A626-70E6324FB1B6}" type="slidenum">
              <a:rPr lang="fr-FR" sz="1800" smtClean="0">
                <a:solidFill>
                  <a:schemeClr val="accent1"/>
                </a:solidFill>
              </a:rPr>
              <a:t>6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3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4" y="616631"/>
            <a:ext cx="5486381" cy="855900"/>
          </a:xfrm>
        </p:spPr>
        <p:txBody>
          <a:bodyPr/>
          <a:lstStyle/>
          <a:p>
            <a:r>
              <a:rPr lang="fr-FR" dirty="0"/>
              <a:t>Non Max suppression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8194E2-1045-5227-F7AB-CBCE65B4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77" y="1583007"/>
            <a:ext cx="3017781" cy="22709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F44D0E-1F36-EBD2-EAB7-B9FB4C32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43" y="2127885"/>
            <a:ext cx="3261643" cy="11812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AF2C78B-BF53-D5D1-8590-03FAFDEF3FA7}"/>
              </a:ext>
            </a:extLst>
          </p:cNvPr>
          <p:cNvSpPr txBox="1"/>
          <p:nvPr/>
        </p:nvSpPr>
        <p:spPr>
          <a:xfrm>
            <a:off x="114035" y="4636500"/>
            <a:ext cx="2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3EAB3F2-7E4A-4CA4-8931-A89BA642297A}" type="slidenum">
              <a:rPr lang="fr-FR" sz="1800" smtClean="0">
                <a:solidFill>
                  <a:schemeClr val="accent1"/>
                </a:solidFill>
              </a:rPr>
              <a:t>7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6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4" y="616631"/>
            <a:ext cx="5486381" cy="855900"/>
          </a:xfrm>
        </p:spPr>
        <p:txBody>
          <a:bodyPr/>
          <a:lstStyle/>
          <a:p>
            <a:r>
              <a:rPr lang="fr-FR" dirty="0"/>
              <a:t>Non Max suppression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6BA325A-2EC7-042A-244E-5F433EED3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55" y="1560840"/>
            <a:ext cx="4061812" cy="120406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0D18FCB-6CA3-E68D-4144-611B238C3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55" y="3042265"/>
            <a:ext cx="4092295" cy="125740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5B92ED0-3864-6359-06CF-C0F2C7A62B97}"/>
              </a:ext>
            </a:extLst>
          </p:cNvPr>
          <p:cNvSpPr txBox="1"/>
          <p:nvPr/>
        </p:nvSpPr>
        <p:spPr>
          <a:xfrm>
            <a:off x="1211766" y="1208908"/>
            <a:ext cx="1464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Threshold = 0.5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9A57C25-0DFF-7399-28CF-4745B667F288}"/>
              </a:ext>
            </a:extLst>
          </p:cNvPr>
          <p:cNvSpPr txBox="1"/>
          <p:nvPr/>
        </p:nvSpPr>
        <p:spPr>
          <a:xfrm>
            <a:off x="114035" y="4636500"/>
            <a:ext cx="2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C7CE0DE-008F-42F8-8C34-642EC74F30B7}" type="slidenum">
              <a:rPr lang="fr-FR" sz="1800" smtClean="0">
                <a:solidFill>
                  <a:schemeClr val="accent1"/>
                </a:solidFill>
              </a:rPr>
              <a:t>8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48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6D1370-A0B4-6E5C-F6FC-66A92FF90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74" y="616631"/>
            <a:ext cx="5486381" cy="855900"/>
          </a:xfrm>
        </p:spPr>
        <p:txBody>
          <a:bodyPr/>
          <a:lstStyle/>
          <a:p>
            <a:r>
              <a:rPr lang="fr-FR" dirty="0"/>
              <a:t>Non Max suppression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ED4B901-91AF-BBE9-2755-47271B6F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41" y="1575923"/>
            <a:ext cx="4125747" cy="11997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9B7E07D-1443-E28E-063B-1015101A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41" y="3057393"/>
            <a:ext cx="4125747" cy="120980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CB2D711-06BF-1A4D-8079-1C6C1543D787}"/>
              </a:ext>
            </a:extLst>
          </p:cNvPr>
          <p:cNvSpPr txBox="1"/>
          <p:nvPr/>
        </p:nvSpPr>
        <p:spPr>
          <a:xfrm>
            <a:off x="1211766" y="1208908"/>
            <a:ext cx="1464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Threshold = 0.5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2308902-7327-738D-177F-89303A5C498A}"/>
              </a:ext>
            </a:extLst>
          </p:cNvPr>
          <p:cNvSpPr txBox="1"/>
          <p:nvPr/>
        </p:nvSpPr>
        <p:spPr>
          <a:xfrm>
            <a:off x="114035" y="4636500"/>
            <a:ext cx="28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2FC32C2-D257-4152-A55B-2FB2A88A7354}" type="slidenum">
              <a:rPr lang="fr-FR" sz="1800" smtClean="0">
                <a:solidFill>
                  <a:schemeClr val="accent1"/>
                </a:solidFill>
              </a:rPr>
              <a:t>9</a:t>
            </a:fld>
            <a:endParaRPr lang="fr-FR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92871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Neural Networks Conference by Slidesgo">
  <a:themeElements>
    <a:clrScheme name="Simple Light">
      <a:dk1>
        <a:srgbClr val="8F2E8B"/>
      </a:dk1>
      <a:lt1>
        <a:srgbClr val="2E2E8F"/>
      </a:lt1>
      <a:dk2>
        <a:srgbClr val="55A4FF"/>
      </a:dk2>
      <a:lt2>
        <a:srgbClr val="AAFD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194</Words>
  <Application>Microsoft Office PowerPoint</Application>
  <PresentationFormat>Affichage à l'écran (16:9)</PresentationFormat>
  <Paragraphs>67</Paragraphs>
  <Slides>17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Nunito Light</vt:lpstr>
      <vt:lpstr>Krona One</vt:lpstr>
      <vt:lpstr>PT Sans</vt:lpstr>
      <vt:lpstr>Arial</vt:lpstr>
      <vt:lpstr>Artificial Neural Networks Conference by Slidesgo</vt:lpstr>
      <vt:lpstr>Faster R-CNN Restnet50</vt:lpstr>
      <vt:lpstr>Region based CNN (R-CNN)</vt:lpstr>
      <vt:lpstr>Fast R-CNN</vt:lpstr>
      <vt:lpstr>Fast R-CNN</vt:lpstr>
      <vt:lpstr>Faster R-CNN</vt:lpstr>
      <vt:lpstr>Region proposal network</vt:lpstr>
      <vt:lpstr>Non Max suppression</vt:lpstr>
      <vt:lpstr>Non Max suppression</vt:lpstr>
      <vt:lpstr>Non Max suppression</vt:lpstr>
      <vt:lpstr>Non Max suppression</vt:lpstr>
      <vt:lpstr>Faster R-CNN Resnet50 </vt:lpstr>
      <vt:lpstr>THE Dataset</vt:lpstr>
      <vt:lpstr>THE Dataset</vt:lpstr>
      <vt:lpstr>THE Dataset</vt:lpstr>
      <vt:lpstr>Training the model</vt:lpstr>
      <vt:lpstr>Evaluate the model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Faster R-CNN Restnet50</dc:title>
  <dc:creator>Ewen Cazuc</dc:creator>
  <cp:lastModifiedBy>Cazuc Ewen</cp:lastModifiedBy>
  <cp:revision>4</cp:revision>
  <dcterms:modified xsi:type="dcterms:W3CDTF">2024-04-25T18:57:21Z</dcterms:modified>
</cp:coreProperties>
</file>